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28" r:id="rId2"/>
    <p:sldMasterId id="2147483932" r:id="rId3"/>
    <p:sldMasterId id="2147483988" r:id="rId4"/>
    <p:sldMasterId id="2147483980" r:id="rId5"/>
    <p:sldMasterId id="2147483984" r:id="rId6"/>
    <p:sldMasterId id="2147483940" r:id="rId7"/>
    <p:sldMasterId id="2147484010" r:id="rId8"/>
    <p:sldMasterId id="2147483948" r:id="rId9"/>
    <p:sldMasterId id="2147483967" r:id="rId10"/>
  </p:sldMasterIdLst>
  <p:notesMasterIdLst>
    <p:notesMasterId r:id="rId44"/>
  </p:notesMasterIdLst>
  <p:handoutMasterIdLst>
    <p:handoutMasterId r:id="rId45"/>
  </p:handoutMasterIdLst>
  <p:sldIdLst>
    <p:sldId id="258" r:id="rId11"/>
    <p:sldId id="1267" r:id="rId12"/>
    <p:sldId id="1287" r:id="rId13"/>
    <p:sldId id="1270" r:id="rId14"/>
    <p:sldId id="1278" r:id="rId15"/>
    <p:sldId id="1279" r:id="rId16"/>
    <p:sldId id="1284" r:id="rId17"/>
    <p:sldId id="1283" r:id="rId18"/>
    <p:sldId id="1281" r:id="rId19"/>
    <p:sldId id="1280" r:id="rId20"/>
    <p:sldId id="1276" r:id="rId21"/>
    <p:sldId id="1271" r:id="rId22"/>
    <p:sldId id="1286" r:id="rId23"/>
    <p:sldId id="1285" r:id="rId24"/>
    <p:sldId id="1263" r:id="rId25"/>
    <p:sldId id="1264" r:id="rId26"/>
    <p:sldId id="1268" r:id="rId27"/>
    <p:sldId id="1273" r:id="rId28"/>
    <p:sldId id="1266" r:id="rId29"/>
    <p:sldId id="1247" r:id="rId30"/>
    <p:sldId id="1248" r:id="rId31"/>
    <p:sldId id="1250" r:id="rId32"/>
    <p:sldId id="1252" r:id="rId33"/>
    <p:sldId id="1261" r:id="rId34"/>
    <p:sldId id="1262" r:id="rId35"/>
    <p:sldId id="1254" r:id="rId36"/>
    <p:sldId id="1256" r:id="rId37"/>
    <p:sldId id="1258" r:id="rId38"/>
    <p:sldId id="1259" r:id="rId39"/>
    <p:sldId id="1257" r:id="rId40"/>
    <p:sldId id="1275" r:id="rId41"/>
    <p:sldId id="1274" r:id="rId42"/>
    <p:sldId id="122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846"/>
    <a:srgbClr val="C25200"/>
    <a:srgbClr val="337EB1"/>
    <a:srgbClr val="EAF2FA"/>
    <a:srgbClr val="63B1E5"/>
    <a:srgbClr val="F5AF52"/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291"/>
  </p:normalViewPr>
  <p:slideViewPr>
    <p:cSldViewPr snapToGrid="0" snapToObjects="1">
      <p:cViewPr varScale="1">
        <p:scale>
          <a:sx n="118" d="100"/>
          <a:sy n="118" d="100"/>
        </p:scale>
        <p:origin x="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7" d="100"/>
          <a:sy n="197" d="100"/>
        </p:scale>
        <p:origin x="23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76A96-ECEC-F548-806B-09917EF23843}" type="doc">
      <dgm:prSet loTypeId="urn:microsoft.com/office/officeart/2005/8/layout/radial2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BF4E3299-8A8F-F849-B136-A422971B5A79}">
      <dgm:prSet phldrT="[Text]"/>
      <dgm:spPr/>
      <dgm:t>
        <a:bodyPr/>
        <a:lstStyle/>
        <a:p>
          <a:r>
            <a:rPr lang="en-GB" dirty="0"/>
            <a:t>Provenance</a:t>
          </a:r>
        </a:p>
      </dgm:t>
    </dgm:pt>
    <dgm:pt modelId="{3ACE215C-055D-944A-A3A5-78C8E8EEEE89}" type="parTrans" cxnId="{8EAB9E42-7C33-1141-98D0-6C50F792CB53}">
      <dgm:prSet/>
      <dgm:spPr/>
      <dgm:t>
        <a:bodyPr/>
        <a:lstStyle/>
        <a:p>
          <a:endParaRPr lang="en-GB"/>
        </a:p>
      </dgm:t>
    </dgm:pt>
    <dgm:pt modelId="{819C9FC2-6060-0C44-977A-D6580A6DD4CD}" type="sibTrans" cxnId="{8EAB9E42-7C33-1141-98D0-6C50F792CB53}">
      <dgm:prSet/>
      <dgm:spPr/>
      <dgm:t>
        <a:bodyPr/>
        <a:lstStyle/>
        <a:p>
          <a:endParaRPr lang="en-GB"/>
        </a:p>
      </dgm:t>
    </dgm:pt>
    <dgm:pt modelId="{8C79478F-59E9-4D49-AAF9-78B720A50F17}">
      <dgm:prSet phldrT="[Text]"/>
      <dgm:spPr/>
      <dgm:t>
        <a:bodyPr/>
        <a:lstStyle/>
        <a:p>
          <a:r>
            <a:rPr lang="en-GB" dirty="0"/>
            <a:t>Who created</a:t>
          </a:r>
        </a:p>
      </dgm:t>
    </dgm:pt>
    <dgm:pt modelId="{B56DAE85-FB7B-844D-8743-9D71996A7E23}" type="parTrans" cxnId="{F7A08445-9A14-C741-95A0-F8A2F6083DB1}">
      <dgm:prSet/>
      <dgm:spPr/>
      <dgm:t>
        <a:bodyPr/>
        <a:lstStyle/>
        <a:p>
          <a:endParaRPr lang="en-GB"/>
        </a:p>
      </dgm:t>
    </dgm:pt>
    <dgm:pt modelId="{8721FB43-B18B-FB40-B0E4-C344566F4F4A}" type="sibTrans" cxnId="{F7A08445-9A14-C741-95A0-F8A2F6083DB1}">
      <dgm:prSet/>
      <dgm:spPr/>
      <dgm:t>
        <a:bodyPr/>
        <a:lstStyle/>
        <a:p>
          <a:endParaRPr lang="en-GB"/>
        </a:p>
      </dgm:t>
    </dgm:pt>
    <dgm:pt modelId="{989A195C-142B-8B49-96F2-1DE6456716E8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58D9BEC4-F023-9E41-B136-4798CE1A3EB3}" type="parTrans" cxnId="{25395035-86EA-5D44-8F72-C8F990893DA7}">
      <dgm:prSet/>
      <dgm:spPr/>
      <dgm:t>
        <a:bodyPr/>
        <a:lstStyle/>
        <a:p>
          <a:endParaRPr lang="en-GB"/>
        </a:p>
      </dgm:t>
    </dgm:pt>
    <dgm:pt modelId="{1A3C2395-0154-7645-9B32-0FD8B32F4AE3}" type="sibTrans" cxnId="{25395035-86EA-5D44-8F72-C8F990893DA7}">
      <dgm:prSet/>
      <dgm:spPr/>
      <dgm:t>
        <a:bodyPr/>
        <a:lstStyle/>
        <a:p>
          <a:endParaRPr lang="en-GB"/>
        </a:p>
      </dgm:t>
    </dgm:pt>
    <dgm:pt modelId="{78AEA4F0-7097-D643-9C65-C0B2040AD91C}">
      <dgm:prSet phldrT="[Text]"/>
      <dgm:spPr/>
      <dgm:t>
        <a:bodyPr/>
        <a:lstStyle/>
        <a:p>
          <a:r>
            <a:rPr lang="en-GB" dirty="0"/>
            <a:t>Requirements</a:t>
          </a:r>
        </a:p>
      </dgm:t>
    </dgm:pt>
    <dgm:pt modelId="{2183C718-8D62-FF42-A770-7A84BB17A7FD}" type="parTrans" cxnId="{AC9CFA1E-F209-2748-99B3-B6E3186334FD}">
      <dgm:prSet/>
      <dgm:spPr/>
      <dgm:t>
        <a:bodyPr/>
        <a:lstStyle/>
        <a:p>
          <a:endParaRPr lang="en-GB"/>
        </a:p>
      </dgm:t>
    </dgm:pt>
    <dgm:pt modelId="{00C6902D-7A5C-CE49-A1F4-29E2D10291EB}" type="sibTrans" cxnId="{AC9CFA1E-F209-2748-99B3-B6E3186334FD}">
      <dgm:prSet/>
      <dgm:spPr/>
      <dgm:t>
        <a:bodyPr/>
        <a:lstStyle/>
        <a:p>
          <a:endParaRPr lang="en-GB"/>
        </a:p>
      </dgm:t>
    </dgm:pt>
    <dgm:pt modelId="{ED4AE3C7-0CF1-BF42-9AFB-9A55C01EA7CD}">
      <dgm:prSet phldrT="[Text]"/>
      <dgm:spPr/>
      <dgm:t>
        <a:bodyPr/>
        <a:lstStyle/>
        <a:p>
          <a:r>
            <a:rPr lang="en-GB" dirty="0"/>
            <a:t>Data (input, output)</a:t>
          </a:r>
        </a:p>
      </dgm:t>
    </dgm:pt>
    <dgm:pt modelId="{95EBF94B-0A2B-5A4C-A07F-165CC0074223}" type="parTrans" cxnId="{E3D74A9C-1D6B-DC4E-9DA0-12BF17FFD845}">
      <dgm:prSet/>
      <dgm:spPr/>
      <dgm:t>
        <a:bodyPr/>
        <a:lstStyle/>
        <a:p>
          <a:endParaRPr lang="en-GB"/>
        </a:p>
      </dgm:t>
    </dgm:pt>
    <dgm:pt modelId="{F4707FF8-B5F2-DB45-935B-BF98AF4FF847}" type="sibTrans" cxnId="{E3D74A9C-1D6B-DC4E-9DA0-12BF17FFD845}">
      <dgm:prSet/>
      <dgm:spPr/>
      <dgm:t>
        <a:bodyPr/>
        <a:lstStyle/>
        <a:p>
          <a:endParaRPr lang="en-GB"/>
        </a:p>
      </dgm:t>
    </dgm:pt>
    <dgm:pt modelId="{126C678A-B7B5-5041-A1CD-CD0A55484EA5}">
      <dgm:prSet phldrT="[Text]"/>
      <dgm:spPr/>
      <dgm:t>
        <a:bodyPr/>
        <a:lstStyle/>
        <a:p>
          <a:r>
            <a:rPr lang="en-GB" dirty="0"/>
            <a:t>Computing capacity</a:t>
          </a:r>
        </a:p>
      </dgm:t>
    </dgm:pt>
    <dgm:pt modelId="{12B4A3D9-A36A-9B41-92EB-449CB513CEB4}" type="parTrans" cxnId="{DD36E21D-38D0-0B4F-AAA2-C0DAA1AF3E3C}">
      <dgm:prSet/>
      <dgm:spPr/>
      <dgm:t>
        <a:bodyPr/>
        <a:lstStyle/>
        <a:p>
          <a:endParaRPr lang="en-GB"/>
        </a:p>
      </dgm:t>
    </dgm:pt>
    <dgm:pt modelId="{8176FCC8-D4DB-1A4F-B322-4D47CBD0E89B}" type="sibTrans" cxnId="{DD36E21D-38D0-0B4F-AAA2-C0DAA1AF3E3C}">
      <dgm:prSet/>
      <dgm:spPr/>
      <dgm:t>
        <a:bodyPr/>
        <a:lstStyle/>
        <a:p>
          <a:endParaRPr lang="en-GB"/>
        </a:p>
      </dgm:t>
    </dgm:pt>
    <dgm:pt modelId="{5B7B5544-62E7-534E-9E83-DD6708D4B84A}">
      <dgm:prSet phldrT="[Text]"/>
      <dgm:spPr/>
      <dgm:t>
        <a:bodyPr/>
        <a:lstStyle/>
        <a:p>
          <a:r>
            <a:rPr lang="en-GB" dirty="0"/>
            <a:t>General</a:t>
          </a:r>
        </a:p>
      </dgm:t>
    </dgm:pt>
    <dgm:pt modelId="{20F8FEFC-1B79-5443-A108-559E0D67464B}" type="parTrans" cxnId="{C54E3015-DF9A-C946-80E5-CB0959781AED}">
      <dgm:prSet/>
      <dgm:spPr/>
      <dgm:t>
        <a:bodyPr/>
        <a:lstStyle/>
        <a:p>
          <a:endParaRPr lang="en-GB"/>
        </a:p>
      </dgm:t>
    </dgm:pt>
    <dgm:pt modelId="{6B44A8A7-112F-6647-87B3-F957E4CF4135}" type="sibTrans" cxnId="{C54E3015-DF9A-C946-80E5-CB0959781AED}">
      <dgm:prSet/>
      <dgm:spPr/>
      <dgm:t>
        <a:bodyPr/>
        <a:lstStyle/>
        <a:p>
          <a:endParaRPr lang="en-GB"/>
        </a:p>
      </dgm:t>
    </dgm:pt>
    <dgm:pt modelId="{FB99EAF8-E4E0-F540-BFC1-CCA1318C2997}">
      <dgm:prSet phldrT="[Text]"/>
      <dgm:spPr/>
      <dgm:t>
        <a:bodyPr/>
        <a:lstStyle/>
        <a:p>
          <a:r>
            <a:rPr lang="en-GB" dirty="0"/>
            <a:t>Name</a:t>
          </a:r>
        </a:p>
      </dgm:t>
    </dgm:pt>
    <dgm:pt modelId="{4B70ACB4-3EEC-2E45-9FDE-7F2DE2D9FDB4}" type="parTrans" cxnId="{52AF42DC-3444-554A-94D7-30C883DB737A}">
      <dgm:prSet/>
      <dgm:spPr/>
      <dgm:t>
        <a:bodyPr/>
        <a:lstStyle/>
        <a:p>
          <a:endParaRPr lang="en-GB"/>
        </a:p>
      </dgm:t>
    </dgm:pt>
    <dgm:pt modelId="{3137753F-AF46-5145-BA6D-51DFC67BF0B0}" type="sibTrans" cxnId="{52AF42DC-3444-554A-94D7-30C883DB737A}">
      <dgm:prSet/>
      <dgm:spPr/>
      <dgm:t>
        <a:bodyPr/>
        <a:lstStyle/>
        <a:p>
          <a:endParaRPr lang="en-GB"/>
        </a:p>
      </dgm:t>
    </dgm:pt>
    <dgm:pt modelId="{ACE89D9D-6938-C445-A5B7-5C8F4588CD60}">
      <dgm:prSet phldrT="[Text]"/>
      <dgm:spPr/>
      <dgm:t>
        <a:bodyPr/>
        <a:lstStyle/>
        <a:p>
          <a:r>
            <a:rPr lang="en-GB" dirty="0"/>
            <a:t>Description</a:t>
          </a:r>
        </a:p>
      </dgm:t>
    </dgm:pt>
    <dgm:pt modelId="{AB9C12A0-5FA0-7041-872F-F3DB221A695C}" type="parTrans" cxnId="{93B34472-26F3-6246-A2B4-F883AEF550FD}">
      <dgm:prSet/>
      <dgm:spPr/>
      <dgm:t>
        <a:bodyPr/>
        <a:lstStyle/>
        <a:p>
          <a:endParaRPr lang="en-GB"/>
        </a:p>
      </dgm:t>
    </dgm:pt>
    <dgm:pt modelId="{2F9F1ABA-2F63-4F43-A72B-3473EC1DE584}" type="sibTrans" cxnId="{93B34472-26F3-6246-A2B4-F883AEF550FD}">
      <dgm:prSet/>
      <dgm:spPr/>
      <dgm:t>
        <a:bodyPr/>
        <a:lstStyle/>
        <a:p>
          <a:endParaRPr lang="en-GB"/>
        </a:p>
      </dgm:t>
    </dgm:pt>
    <dgm:pt modelId="{AE5B3FF9-0EB8-8942-A3D5-795B2A856D86}">
      <dgm:prSet phldrT="[Text]"/>
      <dgm:spPr/>
      <dgm:t>
        <a:bodyPr/>
        <a:lstStyle/>
        <a:p>
          <a:r>
            <a:rPr lang="en-GB" dirty="0"/>
            <a:t>Who controls</a:t>
          </a:r>
        </a:p>
      </dgm:t>
    </dgm:pt>
    <dgm:pt modelId="{D214F83A-45EA-B141-951B-609FEC2C26A2}" type="parTrans" cxnId="{C6AD0631-249E-0145-B0B6-E001E36CDE75}">
      <dgm:prSet/>
      <dgm:spPr/>
      <dgm:t>
        <a:bodyPr/>
        <a:lstStyle/>
        <a:p>
          <a:endParaRPr lang="en-GB"/>
        </a:p>
      </dgm:t>
    </dgm:pt>
    <dgm:pt modelId="{A8D1E2E5-8863-7C42-93E2-BA6D6538E0C4}" type="sibTrans" cxnId="{C6AD0631-249E-0145-B0B6-E001E36CDE75}">
      <dgm:prSet/>
      <dgm:spPr/>
      <dgm:t>
        <a:bodyPr/>
        <a:lstStyle/>
        <a:p>
          <a:endParaRPr lang="en-GB"/>
        </a:p>
      </dgm:t>
    </dgm:pt>
    <dgm:pt modelId="{8C04BC95-2B86-044D-904E-B9688BFAF181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6B01B566-5792-BF4F-9136-E78370018B33}" type="parTrans" cxnId="{C267FA20-965B-694C-B19A-76FA62FCC6D1}">
      <dgm:prSet/>
      <dgm:spPr/>
      <dgm:t>
        <a:bodyPr/>
        <a:lstStyle/>
        <a:p>
          <a:endParaRPr lang="en-GB"/>
        </a:p>
      </dgm:t>
    </dgm:pt>
    <dgm:pt modelId="{A0BC6B2D-8362-644E-83B1-581727F09B6B}" type="sibTrans" cxnId="{C267FA20-965B-694C-B19A-76FA62FCC6D1}">
      <dgm:prSet/>
      <dgm:spPr/>
      <dgm:t>
        <a:bodyPr/>
        <a:lstStyle/>
        <a:p>
          <a:endParaRPr lang="en-GB"/>
        </a:p>
      </dgm:t>
    </dgm:pt>
    <dgm:pt modelId="{155A424B-700C-6347-A602-3FBF63CC1950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60CC5D43-3499-E347-9BD5-764F1387B60D}" type="parTrans" cxnId="{7B6A4AD7-AE63-E54B-A4A1-BC3B8A2D3A3B}">
      <dgm:prSet/>
      <dgm:spPr/>
      <dgm:t>
        <a:bodyPr/>
        <a:lstStyle/>
        <a:p>
          <a:endParaRPr lang="en-GB"/>
        </a:p>
      </dgm:t>
    </dgm:pt>
    <dgm:pt modelId="{D8D52FE2-5A21-5D4E-9604-67475E6C3164}" type="sibTrans" cxnId="{7B6A4AD7-AE63-E54B-A4A1-BC3B8A2D3A3B}">
      <dgm:prSet/>
      <dgm:spPr/>
      <dgm:t>
        <a:bodyPr/>
        <a:lstStyle/>
        <a:p>
          <a:endParaRPr lang="en-GB"/>
        </a:p>
      </dgm:t>
    </dgm:pt>
    <dgm:pt modelId="{9EAE6748-BF97-DB4F-8D87-B429B6671B1B}">
      <dgm:prSet phldrT="[Text]"/>
      <dgm:spPr/>
      <dgm:t>
        <a:bodyPr/>
        <a:lstStyle/>
        <a:p>
          <a:r>
            <a:rPr lang="en-GB" dirty="0"/>
            <a:t>License</a:t>
          </a:r>
        </a:p>
      </dgm:t>
    </dgm:pt>
    <dgm:pt modelId="{41CC6555-2FA3-3E4A-B35E-CB3F057E1EE8}" type="parTrans" cxnId="{A00D4249-B597-B741-9B97-05DCD4FCF183}">
      <dgm:prSet/>
      <dgm:spPr/>
      <dgm:t>
        <a:bodyPr/>
        <a:lstStyle/>
        <a:p>
          <a:endParaRPr lang="en-GB"/>
        </a:p>
      </dgm:t>
    </dgm:pt>
    <dgm:pt modelId="{B407FC9E-F93E-F04A-916A-DD33CEDB1FD6}" type="sibTrans" cxnId="{A00D4249-B597-B741-9B97-05DCD4FCF183}">
      <dgm:prSet/>
      <dgm:spPr/>
      <dgm:t>
        <a:bodyPr/>
        <a:lstStyle/>
        <a:p>
          <a:endParaRPr lang="en-GB"/>
        </a:p>
      </dgm:t>
    </dgm:pt>
    <dgm:pt modelId="{B252B989-8E7F-BE4B-BDF2-5072C27F85E3}">
      <dgm:prSet phldrT="[Text]"/>
      <dgm:spPr/>
      <dgm:t>
        <a:bodyPr/>
        <a:lstStyle/>
        <a:p>
          <a:r>
            <a:rPr lang="en-GB" dirty="0"/>
            <a:t>Interaction mechanism</a:t>
          </a:r>
        </a:p>
      </dgm:t>
    </dgm:pt>
    <dgm:pt modelId="{9ABE1FF2-8E0F-BE40-AA77-615D0727F179}" type="parTrans" cxnId="{7D39FB0C-485A-114A-AB13-7449A4EFDAFA}">
      <dgm:prSet/>
      <dgm:spPr/>
      <dgm:t>
        <a:bodyPr/>
        <a:lstStyle/>
        <a:p>
          <a:endParaRPr lang="en-GB"/>
        </a:p>
      </dgm:t>
    </dgm:pt>
    <dgm:pt modelId="{930B844B-AC5B-244C-B156-A1A3E3F7E654}" type="sibTrans" cxnId="{7D39FB0C-485A-114A-AB13-7449A4EFDAFA}">
      <dgm:prSet/>
      <dgm:spPr/>
      <dgm:t>
        <a:bodyPr/>
        <a:lstStyle/>
        <a:p>
          <a:endParaRPr lang="en-GB"/>
        </a:p>
      </dgm:t>
    </dgm:pt>
    <dgm:pt modelId="{F85699FE-1CFB-BA4E-8E41-69392A4F8585}" type="pres">
      <dgm:prSet presAssocID="{E1176A96-ECEC-F548-806B-09917EF2384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027ACD6-E755-0F43-A7AA-FF65FDC728FC}" type="pres">
      <dgm:prSet presAssocID="{E1176A96-ECEC-F548-806B-09917EF23843}" presName="cycle" presStyleCnt="0"/>
      <dgm:spPr/>
    </dgm:pt>
    <dgm:pt modelId="{718D66E4-6206-E145-A4BC-79DF1E0F1A20}" type="pres">
      <dgm:prSet presAssocID="{E1176A96-ECEC-F548-806B-09917EF23843}" presName="centerShape" presStyleCnt="0"/>
      <dgm:spPr/>
    </dgm:pt>
    <dgm:pt modelId="{BB68DD5D-9639-274C-954E-441FC91D8978}" type="pres">
      <dgm:prSet presAssocID="{E1176A96-ECEC-F548-806B-09917EF23843}" presName="connSite" presStyleLbl="node1" presStyleIdx="0" presStyleCnt="4"/>
      <dgm:spPr/>
    </dgm:pt>
    <dgm:pt modelId="{E004FB99-9DE6-1849-A775-F1EB5182C493}" type="pres">
      <dgm:prSet presAssocID="{E1176A96-ECEC-F548-806B-09917EF23843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outline"/>
        </a:ext>
      </dgm:extLst>
    </dgm:pt>
    <dgm:pt modelId="{20E2DAB2-ED27-B946-9695-132FB1CD3EB8}" type="pres">
      <dgm:prSet presAssocID="{3ACE215C-055D-944A-A3A5-78C8E8EEEE89}" presName="Name25" presStyleLbl="parChTrans1D1" presStyleIdx="0" presStyleCnt="3"/>
      <dgm:spPr/>
    </dgm:pt>
    <dgm:pt modelId="{F8283E70-7AB2-8F4E-923B-9D2CFA6C7F4E}" type="pres">
      <dgm:prSet presAssocID="{BF4E3299-8A8F-F849-B136-A422971B5A79}" presName="node" presStyleCnt="0"/>
      <dgm:spPr/>
    </dgm:pt>
    <dgm:pt modelId="{AA7CCAB2-F5ED-A142-AE33-66DAF683345B}" type="pres">
      <dgm:prSet presAssocID="{BF4E3299-8A8F-F849-B136-A422971B5A7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0A703C1-719A-F847-B6D2-DC55AEC95F11}" type="pres">
      <dgm:prSet presAssocID="{BF4E3299-8A8F-F849-B136-A422971B5A79}" presName="childNode" presStyleLbl="revTx" presStyleIdx="0" presStyleCnt="3">
        <dgm:presLayoutVars>
          <dgm:bulletEnabled val="1"/>
        </dgm:presLayoutVars>
      </dgm:prSet>
      <dgm:spPr/>
    </dgm:pt>
    <dgm:pt modelId="{EA214008-A54F-9346-8927-A296EC98EF7D}" type="pres">
      <dgm:prSet presAssocID="{2183C718-8D62-FF42-A770-7A84BB17A7FD}" presName="Name25" presStyleLbl="parChTrans1D1" presStyleIdx="1" presStyleCnt="3"/>
      <dgm:spPr/>
    </dgm:pt>
    <dgm:pt modelId="{FEF7E117-E8A1-7144-B629-69AA4DFE28E5}" type="pres">
      <dgm:prSet presAssocID="{78AEA4F0-7097-D643-9C65-C0B2040AD91C}" presName="node" presStyleCnt="0"/>
      <dgm:spPr/>
    </dgm:pt>
    <dgm:pt modelId="{FC3ABA2E-E4CA-E048-B891-5FCEF53371C9}" type="pres">
      <dgm:prSet presAssocID="{78AEA4F0-7097-D643-9C65-C0B2040AD91C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49BE982C-91AD-6647-AB06-FC5FC45D6DE3}" type="pres">
      <dgm:prSet presAssocID="{78AEA4F0-7097-D643-9C65-C0B2040AD91C}" presName="childNode" presStyleLbl="revTx" presStyleIdx="1" presStyleCnt="3">
        <dgm:presLayoutVars>
          <dgm:bulletEnabled val="1"/>
        </dgm:presLayoutVars>
      </dgm:prSet>
      <dgm:spPr/>
    </dgm:pt>
    <dgm:pt modelId="{321A73CE-B071-EF42-9FB9-6F676931472E}" type="pres">
      <dgm:prSet presAssocID="{20F8FEFC-1B79-5443-A108-559E0D67464B}" presName="Name25" presStyleLbl="parChTrans1D1" presStyleIdx="2" presStyleCnt="3"/>
      <dgm:spPr/>
    </dgm:pt>
    <dgm:pt modelId="{13B8B65D-ACAA-424E-81A0-83577B73AC38}" type="pres">
      <dgm:prSet presAssocID="{5B7B5544-62E7-534E-9E83-DD6708D4B84A}" presName="node" presStyleCnt="0"/>
      <dgm:spPr/>
    </dgm:pt>
    <dgm:pt modelId="{C8B64224-D888-E74F-B430-085443F9608E}" type="pres">
      <dgm:prSet presAssocID="{5B7B5544-62E7-534E-9E83-DD6708D4B84A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84E8341F-EDB7-CF40-B673-A9BDC81DAD5D}" type="pres">
      <dgm:prSet presAssocID="{5B7B5544-62E7-534E-9E83-DD6708D4B84A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8BA7000-6D11-1A4F-9A3B-C66B3C1CF7E6}" type="presOf" srcId="{FB99EAF8-E4E0-F540-BFC1-CCA1318C2997}" destId="{84E8341F-EDB7-CF40-B673-A9BDC81DAD5D}" srcOrd="0" destOrd="0" presId="urn:microsoft.com/office/officeart/2005/8/layout/radial2"/>
    <dgm:cxn modelId="{043B5603-EB83-3248-B031-321EE2E02DFC}" type="presOf" srcId="{B252B989-8E7F-BE4B-BDF2-5072C27F85E3}" destId="{49BE982C-91AD-6647-AB06-FC5FC45D6DE3}" srcOrd="0" destOrd="1" presId="urn:microsoft.com/office/officeart/2005/8/layout/radial2"/>
    <dgm:cxn modelId="{7D39FB0C-485A-114A-AB13-7449A4EFDAFA}" srcId="{78AEA4F0-7097-D643-9C65-C0B2040AD91C}" destId="{B252B989-8E7F-BE4B-BDF2-5072C27F85E3}" srcOrd="1" destOrd="0" parTransId="{9ABE1FF2-8E0F-BE40-AA77-615D0727F179}" sibTransId="{930B844B-AC5B-244C-B156-A1A3E3F7E654}"/>
    <dgm:cxn modelId="{6369110D-264B-8B4E-A745-9516C28233F2}" type="presOf" srcId="{E1176A96-ECEC-F548-806B-09917EF23843}" destId="{F85699FE-1CFB-BA4E-8E41-69392A4F8585}" srcOrd="0" destOrd="0" presId="urn:microsoft.com/office/officeart/2005/8/layout/radial2"/>
    <dgm:cxn modelId="{1829890E-B7D7-C543-9342-6F04F9F9CA5F}" type="presOf" srcId="{126C678A-B7B5-5041-A1CD-CD0A55484EA5}" destId="{49BE982C-91AD-6647-AB06-FC5FC45D6DE3}" srcOrd="0" destOrd="2" presId="urn:microsoft.com/office/officeart/2005/8/layout/radial2"/>
    <dgm:cxn modelId="{C54E3015-DF9A-C946-80E5-CB0959781AED}" srcId="{E1176A96-ECEC-F548-806B-09917EF23843}" destId="{5B7B5544-62E7-534E-9E83-DD6708D4B84A}" srcOrd="2" destOrd="0" parTransId="{20F8FEFC-1B79-5443-A108-559E0D67464B}" sibTransId="{6B44A8A7-112F-6647-87B3-F957E4CF4135}"/>
    <dgm:cxn modelId="{DD36E21D-38D0-0B4F-AAA2-C0DAA1AF3E3C}" srcId="{78AEA4F0-7097-D643-9C65-C0B2040AD91C}" destId="{126C678A-B7B5-5041-A1CD-CD0A55484EA5}" srcOrd="2" destOrd="0" parTransId="{12B4A3D9-A36A-9B41-92EB-449CB513CEB4}" sibTransId="{8176FCC8-D4DB-1A4F-B322-4D47CBD0E89B}"/>
    <dgm:cxn modelId="{AC9CFA1E-F209-2748-99B3-B6E3186334FD}" srcId="{E1176A96-ECEC-F548-806B-09917EF23843}" destId="{78AEA4F0-7097-D643-9C65-C0B2040AD91C}" srcOrd="1" destOrd="0" parTransId="{2183C718-8D62-FF42-A770-7A84BB17A7FD}" sibTransId="{00C6902D-7A5C-CE49-A1F4-29E2D10291EB}"/>
    <dgm:cxn modelId="{C267FA20-965B-694C-B19A-76FA62FCC6D1}" srcId="{78AEA4F0-7097-D643-9C65-C0B2040AD91C}" destId="{8C04BC95-2B86-044D-904E-B9688BFAF181}" srcOrd="3" destOrd="0" parTransId="{6B01B566-5792-BF4F-9136-E78370018B33}" sibTransId="{A0BC6B2D-8362-644E-83B1-581727F09B6B}"/>
    <dgm:cxn modelId="{C9388D23-1B6D-E743-9E37-886EB868C845}" type="presOf" srcId="{BF4E3299-8A8F-F849-B136-A422971B5A79}" destId="{AA7CCAB2-F5ED-A142-AE33-66DAF683345B}" srcOrd="0" destOrd="0" presId="urn:microsoft.com/office/officeart/2005/8/layout/radial2"/>
    <dgm:cxn modelId="{66C5BF23-1DC3-F54D-ABF5-F2EECCF0A3F7}" type="presOf" srcId="{78AEA4F0-7097-D643-9C65-C0B2040AD91C}" destId="{FC3ABA2E-E4CA-E048-B891-5FCEF53371C9}" srcOrd="0" destOrd="0" presId="urn:microsoft.com/office/officeart/2005/8/layout/radial2"/>
    <dgm:cxn modelId="{4E64DD24-1509-8E48-AE8B-A1F1988F2B2F}" type="presOf" srcId="{2183C718-8D62-FF42-A770-7A84BB17A7FD}" destId="{EA214008-A54F-9346-8927-A296EC98EF7D}" srcOrd="0" destOrd="0" presId="urn:microsoft.com/office/officeart/2005/8/layout/radial2"/>
    <dgm:cxn modelId="{C6AD0631-249E-0145-B0B6-E001E36CDE75}" srcId="{BF4E3299-8A8F-F849-B136-A422971B5A79}" destId="{AE5B3FF9-0EB8-8942-A3D5-795B2A856D86}" srcOrd="1" destOrd="0" parTransId="{D214F83A-45EA-B141-951B-609FEC2C26A2}" sibTransId="{A8D1E2E5-8863-7C42-93E2-BA6D6538E0C4}"/>
    <dgm:cxn modelId="{25395035-86EA-5D44-8F72-C8F990893DA7}" srcId="{BF4E3299-8A8F-F849-B136-A422971B5A79}" destId="{989A195C-142B-8B49-96F2-1DE6456716E8}" srcOrd="2" destOrd="0" parTransId="{58D9BEC4-F023-9E41-B136-4798CE1A3EB3}" sibTransId="{1A3C2395-0154-7645-9B32-0FD8B32F4AE3}"/>
    <dgm:cxn modelId="{7FA87436-0F75-1441-B487-EE8683FED3F9}" type="presOf" srcId="{AE5B3FF9-0EB8-8942-A3D5-795B2A856D86}" destId="{70A703C1-719A-F847-B6D2-DC55AEC95F11}" srcOrd="0" destOrd="1" presId="urn:microsoft.com/office/officeart/2005/8/layout/radial2"/>
    <dgm:cxn modelId="{8EAB9E42-7C33-1141-98D0-6C50F792CB53}" srcId="{E1176A96-ECEC-F548-806B-09917EF23843}" destId="{BF4E3299-8A8F-F849-B136-A422971B5A79}" srcOrd="0" destOrd="0" parTransId="{3ACE215C-055D-944A-A3A5-78C8E8EEEE89}" sibTransId="{819C9FC2-6060-0C44-977A-D6580A6DD4CD}"/>
    <dgm:cxn modelId="{F7A08445-9A14-C741-95A0-F8A2F6083DB1}" srcId="{BF4E3299-8A8F-F849-B136-A422971B5A79}" destId="{8C79478F-59E9-4D49-AAF9-78B720A50F17}" srcOrd="0" destOrd="0" parTransId="{B56DAE85-FB7B-844D-8743-9D71996A7E23}" sibTransId="{8721FB43-B18B-FB40-B0E4-C344566F4F4A}"/>
    <dgm:cxn modelId="{A00D4249-B597-B741-9B97-05DCD4FCF183}" srcId="{5B7B5544-62E7-534E-9E83-DD6708D4B84A}" destId="{9EAE6748-BF97-DB4F-8D87-B429B6671B1B}" srcOrd="2" destOrd="0" parTransId="{41CC6555-2FA3-3E4A-B35E-CB3F057E1EE8}" sibTransId="{B407FC9E-F93E-F04A-916A-DD33CEDB1FD6}"/>
    <dgm:cxn modelId="{687FBF4D-5347-274A-AB7F-F2C6F4698427}" type="presOf" srcId="{8C79478F-59E9-4D49-AAF9-78B720A50F17}" destId="{70A703C1-719A-F847-B6D2-DC55AEC95F11}" srcOrd="0" destOrd="0" presId="urn:microsoft.com/office/officeart/2005/8/layout/radial2"/>
    <dgm:cxn modelId="{056F0160-69F0-C245-AE45-24E774189C7F}" type="presOf" srcId="{9EAE6748-BF97-DB4F-8D87-B429B6671B1B}" destId="{84E8341F-EDB7-CF40-B673-A9BDC81DAD5D}" srcOrd="0" destOrd="2" presId="urn:microsoft.com/office/officeart/2005/8/layout/radial2"/>
    <dgm:cxn modelId="{7A266763-60F9-1A44-B8E6-42A6FC1A8C52}" type="presOf" srcId="{5B7B5544-62E7-534E-9E83-DD6708D4B84A}" destId="{C8B64224-D888-E74F-B430-085443F9608E}" srcOrd="0" destOrd="0" presId="urn:microsoft.com/office/officeart/2005/8/layout/radial2"/>
    <dgm:cxn modelId="{93B34472-26F3-6246-A2B4-F883AEF550FD}" srcId="{5B7B5544-62E7-534E-9E83-DD6708D4B84A}" destId="{ACE89D9D-6938-C445-A5B7-5C8F4588CD60}" srcOrd="1" destOrd="0" parTransId="{AB9C12A0-5FA0-7041-872F-F3DB221A695C}" sibTransId="{2F9F1ABA-2F63-4F43-A72B-3473EC1DE584}"/>
    <dgm:cxn modelId="{5711F779-0EE6-424E-BBB7-C50B94A06FD9}" type="presOf" srcId="{989A195C-142B-8B49-96F2-1DE6456716E8}" destId="{70A703C1-719A-F847-B6D2-DC55AEC95F11}" srcOrd="0" destOrd="2" presId="urn:microsoft.com/office/officeart/2005/8/layout/radial2"/>
    <dgm:cxn modelId="{A1EF897E-43D5-8643-8CD1-9EEC43C2A2C4}" type="presOf" srcId="{155A424B-700C-6347-A602-3FBF63CC1950}" destId="{84E8341F-EDB7-CF40-B673-A9BDC81DAD5D}" srcOrd="0" destOrd="3" presId="urn:microsoft.com/office/officeart/2005/8/layout/radial2"/>
    <dgm:cxn modelId="{3E28B684-1746-3C41-A298-E68B1964A406}" type="presOf" srcId="{20F8FEFC-1B79-5443-A108-559E0D67464B}" destId="{321A73CE-B071-EF42-9FB9-6F676931472E}" srcOrd="0" destOrd="0" presId="urn:microsoft.com/office/officeart/2005/8/layout/radial2"/>
    <dgm:cxn modelId="{E3D74A9C-1D6B-DC4E-9DA0-12BF17FFD845}" srcId="{78AEA4F0-7097-D643-9C65-C0B2040AD91C}" destId="{ED4AE3C7-0CF1-BF42-9AFB-9A55C01EA7CD}" srcOrd="0" destOrd="0" parTransId="{95EBF94B-0A2B-5A4C-A07F-165CC0074223}" sibTransId="{F4707FF8-B5F2-DB45-935B-BF98AF4FF847}"/>
    <dgm:cxn modelId="{192BBEAE-7536-F445-95E4-BCDAD2462DE6}" type="presOf" srcId="{8C04BC95-2B86-044D-904E-B9688BFAF181}" destId="{49BE982C-91AD-6647-AB06-FC5FC45D6DE3}" srcOrd="0" destOrd="3" presId="urn:microsoft.com/office/officeart/2005/8/layout/radial2"/>
    <dgm:cxn modelId="{1C992FB0-46A2-F846-8BB6-C2D85502A988}" type="presOf" srcId="{ACE89D9D-6938-C445-A5B7-5C8F4588CD60}" destId="{84E8341F-EDB7-CF40-B673-A9BDC81DAD5D}" srcOrd="0" destOrd="1" presId="urn:microsoft.com/office/officeart/2005/8/layout/radial2"/>
    <dgm:cxn modelId="{62E036D1-10D0-7B41-9F02-C4614E467368}" type="presOf" srcId="{3ACE215C-055D-944A-A3A5-78C8E8EEEE89}" destId="{20E2DAB2-ED27-B946-9695-132FB1CD3EB8}" srcOrd="0" destOrd="0" presId="urn:microsoft.com/office/officeart/2005/8/layout/radial2"/>
    <dgm:cxn modelId="{44EDF7D6-8E81-4B46-B93A-55DFCB0B1A3F}" type="presOf" srcId="{ED4AE3C7-0CF1-BF42-9AFB-9A55C01EA7CD}" destId="{49BE982C-91AD-6647-AB06-FC5FC45D6DE3}" srcOrd="0" destOrd="0" presId="urn:microsoft.com/office/officeart/2005/8/layout/radial2"/>
    <dgm:cxn modelId="{7B6A4AD7-AE63-E54B-A4A1-BC3B8A2D3A3B}" srcId="{5B7B5544-62E7-534E-9E83-DD6708D4B84A}" destId="{155A424B-700C-6347-A602-3FBF63CC1950}" srcOrd="3" destOrd="0" parTransId="{60CC5D43-3499-E347-9BD5-764F1387B60D}" sibTransId="{D8D52FE2-5A21-5D4E-9604-67475E6C3164}"/>
    <dgm:cxn modelId="{52AF42DC-3444-554A-94D7-30C883DB737A}" srcId="{5B7B5544-62E7-534E-9E83-DD6708D4B84A}" destId="{FB99EAF8-E4E0-F540-BFC1-CCA1318C2997}" srcOrd="0" destOrd="0" parTransId="{4B70ACB4-3EEC-2E45-9FDE-7F2DE2D9FDB4}" sibTransId="{3137753F-AF46-5145-BA6D-51DFC67BF0B0}"/>
    <dgm:cxn modelId="{FE8935B2-B79B-AF47-B12E-69139A304B0D}" type="presParOf" srcId="{F85699FE-1CFB-BA4E-8E41-69392A4F8585}" destId="{C027ACD6-E755-0F43-A7AA-FF65FDC728FC}" srcOrd="0" destOrd="0" presId="urn:microsoft.com/office/officeart/2005/8/layout/radial2"/>
    <dgm:cxn modelId="{AA215185-99F0-AD46-AE77-9BABE7EB7E35}" type="presParOf" srcId="{C027ACD6-E755-0F43-A7AA-FF65FDC728FC}" destId="{718D66E4-6206-E145-A4BC-79DF1E0F1A20}" srcOrd="0" destOrd="0" presId="urn:microsoft.com/office/officeart/2005/8/layout/radial2"/>
    <dgm:cxn modelId="{9B72EC12-61BA-6B4D-BF94-75C17CCC24D2}" type="presParOf" srcId="{718D66E4-6206-E145-A4BC-79DF1E0F1A20}" destId="{BB68DD5D-9639-274C-954E-441FC91D8978}" srcOrd="0" destOrd="0" presId="urn:microsoft.com/office/officeart/2005/8/layout/radial2"/>
    <dgm:cxn modelId="{B5254B2C-B591-7B42-8D62-2E878948725C}" type="presParOf" srcId="{718D66E4-6206-E145-A4BC-79DF1E0F1A20}" destId="{E004FB99-9DE6-1849-A775-F1EB5182C493}" srcOrd="1" destOrd="0" presId="urn:microsoft.com/office/officeart/2005/8/layout/radial2"/>
    <dgm:cxn modelId="{471E69E6-6046-3D48-AA82-F57A29250BD9}" type="presParOf" srcId="{C027ACD6-E755-0F43-A7AA-FF65FDC728FC}" destId="{20E2DAB2-ED27-B946-9695-132FB1CD3EB8}" srcOrd="1" destOrd="0" presId="urn:microsoft.com/office/officeart/2005/8/layout/radial2"/>
    <dgm:cxn modelId="{9DF189FE-521F-0A40-897D-AB0A38DBAD93}" type="presParOf" srcId="{C027ACD6-E755-0F43-A7AA-FF65FDC728FC}" destId="{F8283E70-7AB2-8F4E-923B-9D2CFA6C7F4E}" srcOrd="2" destOrd="0" presId="urn:microsoft.com/office/officeart/2005/8/layout/radial2"/>
    <dgm:cxn modelId="{782DEBAB-B47E-6247-B261-FD3D9B034258}" type="presParOf" srcId="{F8283E70-7AB2-8F4E-923B-9D2CFA6C7F4E}" destId="{AA7CCAB2-F5ED-A142-AE33-66DAF683345B}" srcOrd="0" destOrd="0" presId="urn:microsoft.com/office/officeart/2005/8/layout/radial2"/>
    <dgm:cxn modelId="{598E0745-5948-764B-808C-47D79296F9AC}" type="presParOf" srcId="{F8283E70-7AB2-8F4E-923B-9D2CFA6C7F4E}" destId="{70A703C1-719A-F847-B6D2-DC55AEC95F11}" srcOrd="1" destOrd="0" presId="urn:microsoft.com/office/officeart/2005/8/layout/radial2"/>
    <dgm:cxn modelId="{00678555-7E92-0B4D-A593-B8615947920A}" type="presParOf" srcId="{C027ACD6-E755-0F43-A7AA-FF65FDC728FC}" destId="{EA214008-A54F-9346-8927-A296EC98EF7D}" srcOrd="3" destOrd="0" presId="urn:microsoft.com/office/officeart/2005/8/layout/radial2"/>
    <dgm:cxn modelId="{4D44135C-B7D4-7D45-BD12-5C675D069B36}" type="presParOf" srcId="{C027ACD6-E755-0F43-A7AA-FF65FDC728FC}" destId="{FEF7E117-E8A1-7144-B629-69AA4DFE28E5}" srcOrd="4" destOrd="0" presId="urn:microsoft.com/office/officeart/2005/8/layout/radial2"/>
    <dgm:cxn modelId="{F6CCC3ED-4F7B-7048-B7AD-1C67F3EC41A7}" type="presParOf" srcId="{FEF7E117-E8A1-7144-B629-69AA4DFE28E5}" destId="{FC3ABA2E-E4CA-E048-B891-5FCEF53371C9}" srcOrd="0" destOrd="0" presId="urn:microsoft.com/office/officeart/2005/8/layout/radial2"/>
    <dgm:cxn modelId="{B8EA596B-B000-1B4C-B245-B29A64DFEBBD}" type="presParOf" srcId="{FEF7E117-E8A1-7144-B629-69AA4DFE28E5}" destId="{49BE982C-91AD-6647-AB06-FC5FC45D6DE3}" srcOrd="1" destOrd="0" presId="urn:microsoft.com/office/officeart/2005/8/layout/radial2"/>
    <dgm:cxn modelId="{BA74457F-620C-B447-BF64-E5CBCD173095}" type="presParOf" srcId="{C027ACD6-E755-0F43-A7AA-FF65FDC728FC}" destId="{321A73CE-B071-EF42-9FB9-6F676931472E}" srcOrd="5" destOrd="0" presId="urn:microsoft.com/office/officeart/2005/8/layout/radial2"/>
    <dgm:cxn modelId="{B7EFC14D-B9B6-3946-8CF1-170E4E0C1C75}" type="presParOf" srcId="{C027ACD6-E755-0F43-A7AA-FF65FDC728FC}" destId="{13B8B65D-ACAA-424E-81A0-83577B73AC38}" srcOrd="6" destOrd="0" presId="urn:microsoft.com/office/officeart/2005/8/layout/radial2"/>
    <dgm:cxn modelId="{7A19793A-CA37-2846-9866-BB27A924B5E0}" type="presParOf" srcId="{13B8B65D-ACAA-424E-81A0-83577B73AC38}" destId="{C8B64224-D888-E74F-B430-085443F9608E}" srcOrd="0" destOrd="0" presId="urn:microsoft.com/office/officeart/2005/8/layout/radial2"/>
    <dgm:cxn modelId="{5EEDEE85-C53F-7340-ABA7-BD71FDFDA785}" type="presParOf" srcId="{13B8B65D-ACAA-424E-81A0-83577B73AC38}" destId="{84E8341F-EDB7-CF40-B673-A9BDC81DAD5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76A96-ECEC-F548-806B-09917EF23843}" type="doc">
      <dgm:prSet loTypeId="urn:microsoft.com/office/officeart/2005/8/layout/radial2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BF4E3299-8A8F-F849-B136-A422971B5A79}">
      <dgm:prSet phldrT="[Text]"/>
      <dgm:spPr/>
      <dgm:t>
        <a:bodyPr/>
        <a:lstStyle/>
        <a:p>
          <a:r>
            <a:rPr lang="en-GB" dirty="0"/>
            <a:t>Provenance</a:t>
          </a:r>
        </a:p>
      </dgm:t>
    </dgm:pt>
    <dgm:pt modelId="{3ACE215C-055D-944A-A3A5-78C8E8EEEE89}" type="parTrans" cxnId="{8EAB9E42-7C33-1141-98D0-6C50F792CB53}">
      <dgm:prSet/>
      <dgm:spPr/>
      <dgm:t>
        <a:bodyPr/>
        <a:lstStyle/>
        <a:p>
          <a:endParaRPr lang="en-GB"/>
        </a:p>
      </dgm:t>
    </dgm:pt>
    <dgm:pt modelId="{819C9FC2-6060-0C44-977A-D6580A6DD4CD}" type="sibTrans" cxnId="{8EAB9E42-7C33-1141-98D0-6C50F792CB53}">
      <dgm:prSet/>
      <dgm:spPr/>
      <dgm:t>
        <a:bodyPr/>
        <a:lstStyle/>
        <a:p>
          <a:endParaRPr lang="en-GB"/>
        </a:p>
      </dgm:t>
    </dgm:pt>
    <dgm:pt modelId="{8C79478F-59E9-4D49-AAF9-78B720A50F17}">
      <dgm:prSet phldrT="[Text]"/>
      <dgm:spPr/>
      <dgm:t>
        <a:bodyPr/>
        <a:lstStyle/>
        <a:p>
          <a:r>
            <a:rPr lang="en-GB" dirty="0"/>
            <a:t>Who created</a:t>
          </a:r>
        </a:p>
      </dgm:t>
    </dgm:pt>
    <dgm:pt modelId="{B56DAE85-FB7B-844D-8743-9D71996A7E23}" type="parTrans" cxnId="{F7A08445-9A14-C741-95A0-F8A2F6083DB1}">
      <dgm:prSet/>
      <dgm:spPr/>
      <dgm:t>
        <a:bodyPr/>
        <a:lstStyle/>
        <a:p>
          <a:endParaRPr lang="en-GB"/>
        </a:p>
      </dgm:t>
    </dgm:pt>
    <dgm:pt modelId="{8721FB43-B18B-FB40-B0E4-C344566F4F4A}" type="sibTrans" cxnId="{F7A08445-9A14-C741-95A0-F8A2F6083DB1}">
      <dgm:prSet/>
      <dgm:spPr/>
      <dgm:t>
        <a:bodyPr/>
        <a:lstStyle/>
        <a:p>
          <a:endParaRPr lang="en-GB"/>
        </a:p>
      </dgm:t>
    </dgm:pt>
    <dgm:pt modelId="{989A195C-142B-8B49-96F2-1DE6456716E8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58D9BEC4-F023-9E41-B136-4798CE1A3EB3}" type="parTrans" cxnId="{25395035-86EA-5D44-8F72-C8F990893DA7}">
      <dgm:prSet/>
      <dgm:spPr/>
      <dgm:t>
        <a:bodyPr/>
        <a:lstStyle/>
        <a:p>
          <a:endParaRPr lang="en-GB"/>
        </a:p>
      </dgm:t>
    </dgm:pt>
    <dgm:pt modelId="{1A3C2395-0154-7645-9B32-0FD8B32F4AE3}" type="sibTrans" cxnId="{25395035-86EA-5D44-8F72-C8F990893DA7}">
      <dgm:prSet/>
      <dgm:spPr/>
      <dgm:t>
        <a:bodyPr/>
        <a:lstStyle/>
        <a:p>
          <a:endParaRPr lang="en-GB"/>
        </a:p>
      </dgm:t>
    </dgm:pt>
    <dgm:pt modelId="{78AEA4F0-7097-D643-9C65-C0B2040AD91C}">
      <dgm:prSet phldrT="[Text]"/>
      <dgm:spPr/>
      <dgm:t>
        <a:bodyPr/>
        <a:lstStyle/>
        <a:p>
          <a:r>
            <a:rPr lang="en-GB" dirty="0"/>
            <a:t>Requirements</a:t>
          </a:r>
        </a:p>
      </dgm:t>
    </dgm:pt>
    <dgm:pt modelId="{2183C718-8D62-FF42-A770-7A84BB17A7FD}" type="parTrans" cxnId="{AC9CFA1E-F209-2748-99B3-B6E3186334FD}">
      <dgm:prSet/>
      <dgm:spPr/>
      <dgm:t>
        <a:bodyPr/>
        <a:lstStyle/>
        <a:p>
          <a:endParaRPr lang="en-GB"/>
        </a:p>
      </dgm:t>
    </dgm:pt>
    <dgm:pt modelId="{00C6902D-7A5C-CE49-A1F4-29E2D10291EB}" type="sibTrans" cxnId="{AC9CFA1E-F209-2748-99B3-B6E3186334FD}">
      <dgm:prSet/>
      <dgm:spPr/>
      <dgm:t>
        <a:bodyPr/>
        <a:lstStyle/>
        <a:p>
          <a:endParaRPr lang="en-GB"/>
        </a:p>
      </dgm:t>
    </dgm:pt>
    <dgm:pt modelId="{ED4AE3C7-0CF1-BF42-9AFB-9A55C01EA7CD}">
      <dgm:prSet phldrT="[Text]"/>
      <dgm:spPr/>
      <dgm:t>
        <a:bodyPr/>
        <a:lstStyle/>
        <a:p>
          <a:r>
            <a:rPr lang="en-GB" dirty="0"/>
            <a:t>Data (input, output)</a:t>
          </a:r>
        </a:p>
      </dgm:t>
    </dgm:pt>
    <dgm:pt modelId="{95EBF94B-0A2B-5A4C-A07F-165CC0074223}" type="parTrans" cxnId="{E3D74A9C-1D6B-DC4E-9DA0-12BF17FFD845}">
      <dgm:prSet/>
      <dgm:spPr/>
      <dgm:t>
        <a:bodyPr/>
        <a:lstStyle/>
        <a:p>
          <a:endParaRPr lang="en-GB"/>
        </a:p>
      </dgm:t>
    </dgm:pt>
    <dgm:pt modelId="{F4707FF8-B5F2-DB45-935B-BF98AF4FF847}" type="sibTrans" cxnId="{E3D74A9C-1D6B-DC4E-9DA0-12BF17FFD845}">
      <dgm:prSet/>
      <dgm:spPr/>
      <dgm:t>
        <a:bodyPr/>
        <a:lstStyle/>
        <a:p>
          <a:endParaRPr lang="en-GB"/>
        </a:p>
      </dgm:t>
    </dgm:pt>
    <dgm:pt modelId="{126C678A-B7B5-5041-A1CD-CD0A55484EA5}">
      <dgm:prSet phldrT="[Text]"/>
      <dgm:spPr/>
      <dgm:t>
        <a:bodyPr/>
        <a:lstStyle/>
        <a:p>
          <a:r>
            <a:rPr lang="en-GB" dirty="0"/>
            <a:t>Computing capacity</a:t>
          </a:r>
        </a:p>
      </dgm:t>
    </dgm:pt>
    <dgm:pt modelId="{12B4A3D9-A36A-9B41-92EB-449CB513CEB4}" type="parTrans" cxnId="{DD36E21D-38D0-0B4F-AAA2-C0DAA1AF3E3C}">
      <dgm:prSet/>
      <dgm:spPr/>
      <dgm:t>
        <a:bodyPr/>
        <a:lstStyle/>
        <a:p>
          <a:endParaRPr lang="en-GB"/>
        </a:p>
      </dgm:t>
    </dgm:pt>
    <dgm:pt modelId="{8176FCC8-D4DB-1A4F-B322-4D47CBD0E89B}" type="sibTrans" cxnId="{DD36E21D-38D0-0B4F-AAA2-C0DAA1AF3E3C}">
      <dgm:prSet/>
      <dgm:spPr/>
      <dgm:t>
        <a:bodyPr/>
        <a:lstStyle/>
        <a:p>
          <a:endParaRPr lang="en-GB"/>
        </a:p>
      </dgm:t>
    </dgm:pt>
    <dgm:pt modelId="{5B7B5544-62E7-534E-9E83-DD6708D4B84A}">
      <dgm:prSet phldrT="[Text]"/>
      <dgm:spPr/>
      <dgm:t>
        <a:bodyPr/>
        <a:lstStyle/>
        <a:p>
          <a:r>
            <a:rPr lang="en-GB" dirty="0"/>
            <a:t>General</a:t>
          </a:r>
        </a:p>
      </dgm:t>
    </dgm:pt>
    <dgm:pt modelId="{20F8FEFC-1B79-5443-A108-559E0D67464B}" type="parTrans" cxnId="{C54E3015-DF9A-C946-80E5-CB0959781AED}">
      <dgm:prSet/>
      <dgm:spPr/>
      <dgm:t>
        <a:bodyPr/>
        <a:lstStyle/>
        <a:p>
          <a:endParaRPr lang="en-GB"/>
        </a:p>
      </dgm:t>
    </dgm:pt>
    <dgm:pt modelId="{6B44A8A7-112F-6647-87B3-F957E4CF4135}" type="sibTrans" cxnId="{C54E3015-DF9A-C946-80E5-CB0959781AED}">
      <dgm:prSet/>
      <dgm:spPr/>
      <dgm:t>
        <a:bodyPr/>
        <a:lstStyle/>
        <a:p>
          <a:endParaRPr lang="en-GB"/>
        </a:p>
      </dgm:t>
    </dgm:pt>
    <dgm:pt modelId="{FB99EAF8-E4E0-F540-BFC1-CCA1318C2997}">
      <dgm:prSet phldrT="[Text]"/>
      <dgm:spPr/>
      <dgm:t>
        <a:bodyPr/>
        <a:lstStyle/>
        <a:p>
          <a:r>
            <a:rPr lang="en-GB" dirty="0"/>
            <a:t>Name</a:t>
          </a:r>
        </a:p>
      </dgm:t>
    </dgm:pt>
    <dgm:pt modelId="{4B70ACB4-3EEC-2E45-9FDE-7F2DE2D9FDB4}" type="parTrans" cxnId="{52AF42DC-3444-554A-94D7-30C883DB737A}">
      <dgm:prSet/>
      <dgm:spPr/>
      <dgm:t>
        <a:bodyPr/>
        <a:lstStyle/>
        <a:p>
          <a:endParaRPr lang="en-GB"/>
        </a:p>
      </dgm:t>
    </dgm:pt>
    <dgm:pt modelId="{3137753F-AF46-5145-BA6D-51DFC67BF0B0}" type="sibTrans" cxnId="{52AF42DC-3444-554A-94D7-30C883DB737A}">
      <dgm:prSet/>
      <dgm:spPr/>
      <dgm:t>
        <a:bodyPr/>
        <a:lstStyle/>
        <a:p>
          <a:endParaRPr lang="en-GB"/>
        </a:p>
      </dgm:t>
    </dgm:pt>
    <dgm:pt modelId="{ACE89D9D-6938-C445-A5B7-5C8F4588CD60}">
      <dgm:prSet phldrT="[Text]"/>
      <dgm:spPr/>
      <dgm:t>
        <a:bodyPr/>
        <a:lstStyle/>
        <a:p>
          <a:r>
            <a:rPr lang="en-GB" dirty="0"/>
            <a:t>Description</a:t>
          </a:r>
        </a:p>
      </dgm:t>
    </dgm:pt>
    <dgm:pt modelId="{AB9C12A0-5FA0-7041-872F-F3DB221A695C}" type="parTrans" cxnId="{93B34472-26F3-6246-A2B4-F883AEF550FD}">
      <dgm:prSet/>
      <dgm:spPr/>
      <dgm:t>
        <a:bodyPr/>
        <a:lstStyle/>
        <a:p>
          <a:endParaRPr lang="en-GB"/>
        </a:p>
      </dgm:t>
    </dgm:pt>
    <dgm:pt modelId="{2F9F1ABA-2F63-4F43-A72B-3473EC1DE584}" type="sibTrans" cxnId="{93B34472-26F3-6246-A2B4-F883AEF550FD}">
      <dgm:prSet/>
      <dgm:spPr/>
      <dgm:t>
        <a:bodyPr/>
        <a:lstStyle/>
        <a:p>
          <a:endParaRPr lang="en-GB"/>
        </a:p>
      </dgm:t>
    </dgm:pt>
    <dgm:pt modelId="{AE5B3FF9-0EB8-8942-A3D5-795B2A856D86}">
      <dgm:prSet phldrT="[Text]"/>
      <dgm:spPr/>
      <dgm:t>
        <a:bodyPr/>
        <a:lstStyle/>
        <a:p>
          <a:r>
            <a:rPr lang="en-GB" dirty="0"/>
            <a:t>Who controls</a:t>
          </a:r>
        </a:p>
      </dgm:t>
    </dgm:pt>
    <dgm:pt modelId="{D214F83A-45EA-B141-951B-609FEC2C26A2}" type="parTrans" cxnId="{C6AD0631-249E-0145-B0B6-E001E36CDE75}">
      <dgm:prSet/>
      <dgm:spPr/>
      <dgm:t>
        <a:bodyPr/>
        <a:lstStyle/>
        <a:p>
          <a:endParaRPr lang="en-GB"/>
        </a:p>
      </dgm:t>
    </dgm:pt>
    <dgm:pt modelId="{A8D1E2E5-8863-7C42-93E2-BA6D6538E0C4}" type="sibTrans" cxnId="{C6AD0631-249E-0145-B0B6-E001E36CDE75}">
      <dgm:prSet/>
      <dgm:spPr/>
      <dgm:t>
        <a:bodyPr/>
        <a:lstStyle/>
        <a:p>
          <a:endParaRPr lang="en-GB"/>
        </a:p>
      </dgm:t>
    </dgm:pt>
    <dgm:pt modelId="{8C04BC95-2B86-044D-904E-B9688BFAF181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6B01B566-5792-BF4F-9136-E78370018B33}" type="parTrans" cxnId="{C267FA20-965B-694C-B19A-76FA62FCC6D1}">
      <dgm:prSet/>
      <dgm:spPr/>
      <dgm:t>
        <a:bodyPr/>
        <a:lstStyle/>
        <a:p>
          <a:endParaRPr lang="en-GB"/>
        </a:p>
      </dgm:t>
    </dgm:pt>
    <dgm:pt modelId="{A0BC6B2D-8362-644E-83B1-581727F09B6B}" type="sibTrans" cxnId="{C267FA20-965B-694C-B19A-76FA62FCC6D1}">
      <dgm:prSet/>
      <dgm:spPr/>
      <dgm:t>
        <a:bodyPr/>
        <a:lstStyle/>
        <a:p>
          <a:endParaRPr lang="en-GB"/>
        </a:p>
      </dgm:t>
    </dgm:pt>
    <dgm:pt modelId="{155A424B-700C-6347-A602-3FBF63CC1950}">
      <dgm:prSet phldrT="[Text]"/>
      <dgm:spPr/>
      <dgm:t>
        <a:bodyPr/>
        <a:lstStyle/>
        <a:p>
          <a:r>
            <a:rPr lang="en-GB" dirty="0"/>
            <a:t>...</a:t>
          </a:r>
        </a:p>
      </dgm:t>
    </dgm:pt>
    <dgm:pt modelId="{60CC5D43-3499-E347-9BD5-764F1387B60D}" type="parTrans" cxnId="{7B6A4AD7-AE63-E54B-A4A1-BC3B8A2D3A3B}">
      <dgm:prSet/>
      <dgm:spPr/>
      <dgm:t>
        <a:bodyPr/>
        <a:lstStyle/>
        <a:p>
          <a:endParaRPr lang="en-GB"/>
        </a:p>
      </dgm:t>
    </dgm:pt>
    <dgm:pt modelId="{D8D52FE2-5A21-5D4E-9604-67475E6C3164}" type="sibTrans" cxnId="{7B6A4AD7-AE63-E54B-A4A1-BC3B8A2D3A3B}">
      <dgm:prSet/>
      <dgm:spPr/>
      <dgm:t>
        <a:bodyPr/>
        <a:lstStyle/>
        <a:p>
          <a:endParaRPr lang="en-GB"/>
        </a:p>
      </dgm:t>
    </dgm:pt>
    <dgm:pt modelId="{9EAE6748-BF97-DB4F-8D87-B429B6671B1B}">
      <dgm:prSet phldrT="[Text]"/>
      <dgm:spPr/>
      <dgm:t>
        <a:bodyPr/>
        <a:lstStyle/>
        <a:p>
          <a:r>
            <a:rPr lang="en-GB" dirty="0"/>
            <a:t>License</a:t>
          </a:r>
        </a:p>
      </dgm:t>
    </dgm:pt>
    <dgm:pt modelId="{41CC6555-2FA3-3E4A-B35E-CB3F057E1EE8}" type="parTrans" cxnId="{A00D4249-B597-B741-9B97-05DCD4FCF183}">
      <dgm:prSet/>
      <dgm:spPr/>
      <dgm:t>
        <a:bodyPr/>
        <a:lstStyle/>
        <a:p>
          <a:endParaRPr lang="en-GB"/>
        </a:p>
      </dgm:t>
    </dgm:pt>
    <dgm:pt modelId="{B407FC9E-F93E-F04A-916A-DD33CEDB1FD6}" type="sibTrans" cxnId="{A00D4249-B597-B741-9B97-05DCD4FCF183}">
      <dgm:prSet/>
      <dgm:spPr/>
      <dgm:t>
        <a:bodyPr/>
        <a:lstStyle/>
        <a:p>
          <a:endParaRPr lang="en-GB"/>
        </a:p>
      </dgm:t>
    </dgm:pt>
    <dgm:pt modelId="{B252B989-8E7F-BE4B-BDF2-5072C27F85E3}">
      <dgm:prSet phldrT="[Text]"/>
      <dgm:spPr/>
      <dgm:t>
        <a:bodyPr/>
        <a:lstStyle/>
        <a:p>
          <a:r>
            <a:rPr lang="en-GB" dirty="0"/>
            <a:t>Interaction mechanism</a:t>
          </a:r>
        </a:p>
      </dgm:t>
    </dgm:pt>
    <dgm:pt modelId="{9ABE1FF2-8E0F-BE40-AA77-615D0727F179}" type="parTrans" cxnId="{7D39FB0C-485A-114A-AB13-7449A4EFDAFA}">
      <dgm:prSet/>
      <dgm:spPr/>
      <dgm:t>
        <a:bodyPr/>
        <a:lstStyle/>
        <a:p>
          <a:endParaRPr lang="en-GB"/>
        </a:p>
      </dgm:t>
    </dgm:pt>
    <dgm:pt modelId="{930B844B-AC5B-244C-B156-A1A3E3F7E654}" type="sibTrans" cxnId="{7D39FB0C-485A-114A-AB13-7449A4EFDAFA}">
      <dgm:prSet/>
      <dgm:spPr/>
      <dgm:t>
        <a:bodyPr/>
        <a:lstStyle/>
        <a:p>
          <a:endParaRPr lang="en-GB"/>
        </a:p>
      </dgm:t>
    </dgm:pt>
    <dgm:pt modelId="{F85699FE-1CFB-BA4E-8E41-69392A4F8585}" type="pres">
      <dgm:prSet presAssocID="{E1176A96-ECEC-F548-806B-09917EF23843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</dgm:pt>
    <dgm:pt modelId="{C027ACD6-E755-0F43-A7AA-FF65FDC728FC}" type="pres">
      <dgm:prSet presAssocID="{E1176A96-ECEC-F548-806B-09917EF23843}" presName="cycle" presStyleCnt="0"/>
      <dgm:spPr/>
    </dgm:pt>
    <dgm:pt modelId="{718D66E4-6206-E145-A4BC-79DF1E0F1A20}" type="pres">
      <dgm:prSet presAssocID="{E1176A96-ECEC-F548-806B-09917EF23843}" presName="centerShape" presStyleCnt="0"/>
      <dgm:spPr/>
    </dgm:pt>
    <dgm:pt modelId="{BB68DD5D-9639-274C-954E-441FC91D8978}" type="pres">
      <dgm:prSet presAssocID="{E1176A96-ECEC-F548-806B-09917EF23843}" presName="connSite" presStyleLbl="node1" presStyleIdx="0" presStyleCnt="4"/>
      <dgm:spPr/>
    </dgm:pt>
    <dgm:pt modelId="{E004FB99-9DE6-1849-A775-F1EB5182C493}" type="pres">
      <dgm:prSet presAssocID="{E1176A96-ECEC-F548-806B-09917EF23843}" presName="visible" presStyleLbl="node1" presStyleIdx="0" presStyleCnt="4" custLinFactNeighborY="4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outline"/>
        </a:ext>
      </dgm:extLst>
    </dgm:pt>
    <dgm:pt modelId="{20E2DAB2-ED27-B946-9695-132FB1CD3EB8}" type="pres">
      <dgm:prSet presAssocID="{3ACE215C-055D-944A-A3A5-78C8E8EEEE89}" presName="Name25" presStyleLbl="parChTrans1D1" presStyleIdx="0" presStyleCnt="3"/>
      <dgm:spPr/>
    </dgm:pt>
    <dgm:pt modelId="{F8283E70-7AB2-8F4E-923B-9D2CFA6C7F4E}" type="pres">
      <dgm:prSet presAssocID="{BF4E3299-8A8F-F849-B136-A422971B5A79}" presName="node" presStyleCnt="0"/>
      <dgm:spPr/>
    </dgm:pt>
    <dgm:pt modelId="{AA7CCAB2-F5ED-A142-AE33-66DAF683345B}" type="pres">
      <dgm:prSet presAssocID="{BF4E3299-8A8F-F849-B136-A422971B5A7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0A703C1-719A-F847-B6D2-DC55AEC95F11}" type="pres">
      <dgm:prSet presAssocID="{BF4E3299-8A8F-F849-B136-A422971B5A79}" presName="childNode" presStyleLbl="revTx" presStyleIdx="0" presStyleCnt="3">
        <dgm:presLayoutVars>
          <dgm:bulletEnabled val="1"/>
        </dgm:presLayoutVars>
      </dgm:prSet>
      <dgm:spPr/>
    </dgm:pt>
    <dgm:pt modelId="{EA214008-A54F-9346-8927-A296EC98EF7D}" type="pres">
      <dgm:prSet presAssocID="{2183C718-8D62-FF42-A770-7A84BB17A7FD}" presName="Name25" presStyleLbl="parChTrans1D1" presStyleIdx="1" presStyleCnt="3"/>
      <dgm:spPr/>
    </dgm:pt>
    <dgm:pt modelId="{FEF7E117-E8A1-7144-B629-69AA4DFE28E5}" type="pres">
      <dgm:prSet presAssocID="{78AEA4F0-7097-D643-9C65-C0B2040AD91C}" presName="node" presStyleCnt="0"/>
      <dgm:spPr/>
    </dgm:pt>
    <dgm:pt modelId="{FC3ABA2E-E4CA-E048-B891-5FCEF53371C9}" type="pres">
      <dgm:prSet presAssocID="{78AEA4F0-7097-D643-9C65-C0B2040AD91C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49BE982C-91AD-6647-AB06-FC5FC45D6DE3}" type="pres">
      <dgm:prSet presAssocID="{78AEA4F0-7097-D643-9C65-C0B2040AD91C}" presName="childNode" presStyleLbl="revTx" presStyleIdx="1" presStyleCnt="3">
        <dgm:presLayoutVars>
          <dgm:bulletEnabled val="1"/>
        </dgm:presLayoutVars>
      </dgm:prSet>
      <dgm:spPr/>
    </dgm:pt>
    <dgm:pt modelId="{321A73CE-B071-EF42-9FB9-6F676931472E}" type="pres">
      <dgm:prSet presAssocID="{20F8FEFC-1B79-5443-A108-559E0D67464B}" presName="Name25" presStyleLbl="parChTrans1D1" presStyleIdx="2" presStyleCnt="3"/>
      <dgm:spPr/>
    </dgm:pt>
    <dgm:pt modelId="{13B8B65D-ACAA-424E-81A0-83577B73AC38}" type="pres">
      <dgm:prSet presAssocID="{5B7B5544-62E7-534E-9E83-DD6708D4B84A}" presName="node" presStyleCnt="0"/>
      <dgm:spPr/>
    </dgm:pt>
    <dgm:pt modelId="{C8B64224-D888-E74F-B430-085443F9608E}" type="pres">
      <dgm:prSet presAssocID="{5B7B5544-62E7-534E-9E83-DD6708D4B84A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84E8341F-EDB7-CF40-B673-A9BDC81DAD5D}" type="pres">
      <dgm:prSet presAssocID="{5B7B5544-62E7-534E-9E83-DD6708D4B84A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8BA7000-6D11-1A4F-9A3B-C66B3C1CF7E6}" type="presOf" srcId="{FB99EAF8-E4E0-F540-BFC1-CCA1318C2997}" destId="{84E8341F-EDB7-CF40-B673-A9BDC81DAD5D}" srcOrd="0" destOrd="0" presId="urn:microsoft.com/office/officeart/2005/8/layout/radial2"/>
    <dgm:cxn modelId="{043B5603-EB83-3248-B031-321EE2E02DFC}" type="presOf" srcId="{B252B989-8E7F-BE4B-BDF2-5072C27F85E3}" destId="{49BE982C-91AD-6647-AB06-FC5FC45D6DE3}" srcOrd="0" destOrd="1" presId="urn:microsoft.com/office/officeart/2005/8/layout/radial2"/>
    <dgm:cxn modelId="{7D39FB0C-485A-114A-AB13-7449A4EFDAFA}" srcId="{78AEA4F0-7097-D643-9C65-C0B2040AD91C}" destId="{B252B989-8E7F-BE4B-BDF2-5072C27F85E3}" srcOrd="1" destOrd="0" parTransId="{9ABE1FF2-8E0F-BE40-AA77-615D0727F179}" sibTransId="{930B844B-AC5B-244C-B156-A1A3E3F7E654}"/>
    <dgm:cxn modelId="{6369110D-264B-8B4E-A745-9516C28233F2}" type="presOf" srcId="{E1176A96-ECEC-F548-806B-09917EF23843}" destId="{F85699FE-1CFB-BA4E-8E41-69392A4F8585}" srcOrd="0" destOrd="0" presId="urn:microsoft.com/office/officeart/2005/8/layout/radial2"/>
    <dgm:cxn modelId="{1829890E-B7D7-C543-9342-6F04F9F9CA5F}" type="presOf" srcId="{126C678A-B7B5-5041-A1CD-CD0A55484EA5}" destId="{49BE982C-91AD-6647-AB06-FC5FC45D6DE3}" srcOrd="0" destOrd="2" presId="urn:microsoft.com/office/officeart/2005/8/layout/radial2"/>
    <dgm:cxn modelId="{C54E3015-DF9A-C946-80E5-CB0959781AED}" srcId="{E1176A96-ECEC-F548-806B-09917EF23843}" destId="{5B7B5544-62E7-534E-9E83-DD6708D4B84A}" srcOrd="2" destOrd="0" parTransId="{20F8FEFC-1B79-5443-A108-559E0D67464B}" sibTransId="{6B44A8A7-112F-6647-87B3-F957E4CF4135}"/>
    <dgm:cxn modelId="{DD36E21D-38D0-0B4F-AAA2-C0DAA1AF3E3C}" srcId="{78AEA4F0-7097-D643-9C65-C0B2040AD91C}" destId="{126C678A-B7B5-5041-A1CD-CD0A55484EA5}" srcOrd="2" destOrd="0" parTransId="{12B4A3D9-A36A-9B41-92EB-449CB513CEB4}" sibTransId="{8176FCC8-D4DB-1A4F-B322-4D47CBD0E89B}"/>
    <dgm:cxn modelId="{AC9CFA1E-F209-2748-99B3-B6E3186334FD}" srcId="{E1176A96-ECEC-F548-806B-09917EF23843}" destId="{78AEA4F0-7097-D643-9C65-C0B2040AD91C}" srcOrd="1" destOrd="0" parTransId="{2183C718-8D62-FF42-A770-7A84BB17A7FD}" sibTransId="{00C6902D-7A5C-CE49-A1F4-29E2D10291EB}"/>
    <dgm:cxn modelId="{C267FA20-965B-694C-B19A-76FA62FCC6D1}" srcId="{78AEA4F0-7097-D643-9C65-C0B2040AD91C}" destId="{8C04BC95-2B86-044D-904E-B9688BFAF181}" srcOrd="3" destOrd="0" parTransId="{6B01B566-5792-BF4F-9136-E78370018B33}" sibTransId="{A0BC6B2D-8362-644E-83B1-581727F09B6B}"/>
    <dgm:cxn modelId="{C9388D23-1B6D-E743-9E37-886EB868C845}" type="presOf" srcId="{BF4E3299-8A8F-F849-B136-A422971B5A79}" destId="{AA7CCAB2-F5ED-A142-AE33-66DAF683345B}" srcOrd="0" destOrd="0" presId="urn:microsoft.com/office/officeart/2005/8/layout/radial2"/>
    <dgm:cxn modelId="{66C5BF23-1DC3-F54D-ABF5-F2EECCF0A3F7}" type="presOf" srcId="{78AEA4F0-7097-D643-9C65-C0B2040AD91C}" destId="{FC3ABA2E-E4CA-E048-B891-5FCEF53371C9}" srcOrd="0" destOrd="0" presId="urn:microsoft.com/office/officeart/2005/8/layout/radial2"/>
    <dgm:cxn modelId="{4E64DD24-1509-8E48-AE8B-A1F1988F2B2F}" type="presOf" srcId="{2183C718-8D62-FF42-A770-7A84BB17A7FD}" destId="{EA214008-A54F-9346-8927-A296EC98EF7D}" srcOrd="0" destOrd="0" presId="urn:microsoft.com/office/officeart/2005/8/layout/radial2"/>
    <dgm:cxn modelId="{C6AD0631-249E-0145-B0B6-E001E36CDE75}" srcId="{BF4E3299-8A8F-F849-B136-A422971B5A79}" destId="{AE5B3FF9-0EB8-8942-A3D5-795B2A856D86}" srcOrd="1" destOrd="0" parTransId="{D214F83A-45EA-B141-951B-609FEC2C26A2}" sibTransId="{A8D1E2E5-8863-7C42-93E2-BA6D6538E0C4}"/>
    <dgm:cxn modelId="{25395035-86EA-5D44-8F72-C8F990893DA7}" srcId="{BF4E3299-8A8F-F849-B136-A422971B5A79}" destId="{989A195C-142B-8B49-96F2-1DE6456716E8}" srcOrd="2" destOrd="0" parTransId="{58D9BEC4-F023-9E41-B136-4798CE1A3EB3}" sibTransId="{1A3C2395-0154-7645-9B32-0FD8B32F4AE3}"/>
    <dgm:cxn modelId="{7FA87436-0F75-1441-B487-EE8683FED3F9}" type="presOf" srcId="{AE5B3FF9-0EB8-8942-A3D5-795B2A856D86}" destId="{70A703C1-719A-F847-B6D2-DC55AEC95F11}" srcOrd="0" destOrd="1" presId="urn:microsoft.com/office/officeart/2005/8/layout/radial2"/>
    <dgm:cxn modelId="{8EAB9E42-7C33-1141-98D0-6C50F792CB53}" srcId="{E1176A96-ECEC-F548-806B-09917EF23843}" destId="{BF4E3299-8A8F-F849-B136-A422971B5A79}" srcOrd="0" destOrd="0" parTransId="{3ACE215C-055D-944A-A3A5-78C8E8EEEE89}" sibTransId="{819C9FC2-6060-0C44-977A-D6580A6DD4CD}"/>
    <dgm:cxn modelId="{F7A08445-9A14-C741-95A0-F8A2F6083DB1}" srcId="{BF4E3299-8A8F-F849-B136-A422971B5A79}" destId="{8C79478F-59E9-4D49-AAF9-78B720A50F17}" srcOrd="0" destOrd="0" parTransId="{B56DAE85-FB7B-844D-8743-9D71996A7E23}" sibTransId="{8721FB43-B18B-FB40-B0E4-C344566F4F4A}"/>
    <dgm:cxn modelId="{A00D4249-B597-B741-9B97-05DCD4FCF183}" srcId="{5B7B5544-62E7-534E-9E83-DD6708D4B84A}" destId="{9EAE6748-BF97-DB4F-8D87-B429B6671B1B}" srcOrd="2" destOrd="0" parTransId="{41CC6555-2FA3-3E4A-B35E-CB3F057E1EE8}" sibTransId="{B407FC9E-F93E-F04A-916A-DD33CEDB1FD6}"/>
    <dgm:cxn modelId="{687FBF4D-5347-274A-AB7F-F2C6F4698427}" type="presOf" srcId="{8C79478F-59E9-4D49-AAF9-78B720A50F17}" destId="{70A703C1-719A-F847-B6D2-DC55AEC95F11}" srcOrd="0" destOrd="0" presId="urn:microsoft.com/office/officeart/2005/8/layout/radial2"/>
    <dgm:cxn modelId="{056F0160-69F0-C245-AE45-24E774189C7F}" type="presOf" srcId="{9EAE6748-BF97-DB4F-8D87-B429B6671B1B}" destId="{84E8341F-EDB7-CF40-B673-A9BDC81DAD5D}" srcOrd="0" destOrd="2" presId="urn:microsoft.com/office/officeart/2005/8/layout/radial2"/>
    <dgm:cxn modelId="{7A266763-60F9-1A44-B8E6-42A6FC1A8C52}" type="presOf" srcId="{5B7B5544-62E7-534E-9E83-DD6708D4B84A}" destId="{C8B64224-D888-E74F-B430-085443F9608E}" srcOrd="0" destOrd="0" presId="urn:microsoft.com/office/officeart/2005/8/layout/radial2"/>
    <dgm:cxn modelId="{93B34472-26F3-6246-A2B4-F883AEF550FD}" srcId="{5B7B5544-62E7-534E-9E83-DD6708D4B84A}" destId="{ACE89D9D-6938-C445-A5B7-5C8F4588CD60}" srcOrd="1" destOrd="0" parTransId="{AB9C12A0-5FA0-7041-872F-F3DB221A695C}" sibTransId="{2F9F1ABA-2F63-4F43-A72B-3473EC1DE584}"/>
    <dgm:cxn modelId="{5711F779-0EE6-424E-BBB7-C50B94A06FD9}" type="presOf" srcId="{989A195C-142B-8B49-96F2-1DE6456716E8}" destId="{70A703C1-719A-F847-B6D2-DC55AEC95F11}" srcOrd="0" destOrd="2" presId="urn:microsoft.com/office/officeart/2005/8/layout/radial2"/>
    <dgm:cxn modelId="{A1EF897E-43D5-8643-8CD1-9EEC43C2A2C4}" type="presOf" srcId="{155A424B-700C-6347-A602-3FBF63CC1950}" destId="{84E8341F-EDB7-CF40-B673-A9BDC81DAD5D}" srcOrd="0" destOrd="3" presId="urn:microsoft.com/office/officeart/2005/8/layout/radial2"/>
    <dgm:cxn modelId="{3E28B684-1746-3C41-A298-E68B1964A406}" type="presOf" srcId="{20F8FEFC-1B79-5443-A108-559E0D67464B}" destId="{321A73CE-B071-EF42-9FB9-6F676931472E}" srcOrd="0" destOrd="0" presId="urn:microsoft.com/office/officeart/2005/8/layout/radial2"/>
    <dgm:cxn modelId="{E3D74A9C-1D6B-DC4E-9DA0-12BF17FFD845}" srcId="{78AEA4F0-7097-D643-9C65-C0B2040AD91C}" destId="{ED4AE3C7-0CF1-BF42-9AFB-9A55C01EA7CD}" srcOrd="0" destOrd="0" parTransId="{95EBF94B-0A2B-5A4C-A07F-165CC0074223}" sibTransId="{F4707FF8-B5F2-DB45-935B-BF98AF4FF847}"/>
    <dgm:cxn modelId="{192BBEAE-7536-F445-95E4-BCDAD2462DE6}" type="presOf" srcId="{8C04BC95-2B86-044D-904E-B9688BFAF181}" destId="{49BE982C-91AD-6647-AB06-FC5FC45D6DE3}" srcOrd="0" destOrd="3" presId="urn:microsoft.com/office/officeart/2005/8/layout/radial2"/>
    <dgm:cxn modelId="{1C992FB0-46A2-F846-8BB6-C2D85502A988}" type="presOf" srcId="{ACE89D9D-6938-C445-A5B7-5C8F4588CD60}" destId="{84E8341F-EDB7-CF40-B673-A9BDC81DAD5D}" srcOrd="0" destOrd="1" presId="urn:microsoft.com/office/officeart/2005/8/layout/radial2"/>
    <dgm:cxn modelId="{62E036D1-10D0-7B41-9F02-C4614E467368}" type="presOf" srcId="{3ACE215C-055D-944A-A3A5-78C8E8EEEE89}" destId="{20E2DAB2-ED27-B946-9695-132FB1CD3EB8}" srcOrd="0" destOrd="0" presId="urn:microsoft.com/office/officeart/2005/8/layout/radial2"/>
    <dgm:cxn modelId="{44EDF7D6-8E81-4B46-B93A-55DFCB0B1A3F}" type="presOf" srcId="{ED4AE3C7-0CF1-BF42-9AFB-9A55C01EA7CD}" destId="{49BE982C-91AD-6647-AB06-FC5FC45D6DE3}" srcOrd="0" destOrd="0" presId="urn:microsoft.com/office/officeart/2005/8/layout/radial2"/>
    <dgm:cxn modelId="{7B6A4AD7-AE63-E54B-A4A1-BC3B8A2D3A3B}" srcId="{5B7B5544-62E7-534E-9E83-DD6708D4B84A}" destId="{155A424B-700C-6347-A602-3FBF63CC1950}" srcOrd="3" destOrd="0" parTransId="{60CC5D43-3499-E347-9BD5-764F1387B60D}" sibTransId="{D8D52FE2-5A21-5D4E-9604-67475E6C3164}"/>
    <dgm:cxn modelId="{52AF42DC-3444-554A-94D7-30C883DB737A}" srcId="{5B7B5544-62E7-534E-9E83-DD6708D4B84A}" destId="{FB99EAF8-E4E0-F540-BFC1-CCA1318C2997}" srcOrd="0" destOrd="0" parTransId="{4B70ACB4-3EEC-2E45-9FDE-7F2DE2D9FDB4}" sibTransId="{3137753F-AF46-5145-BA6D-51DFC67BF0B0}"/>
    <dgm:cxn modelId="{FE8935B2-B79B-AF47-B12E-69139A304B0D}" type="presParOf" srcId="{F85699FE-1CFB-BA4E-8E41-69392A4F8585}" destId="{C027ACD6-E755-0F43-A7AA-FF65FDC728FC}" srcOrd="0" destOrd="0" presId="urn:microsoft.com/office/officeart/2005/8/layout/radial2"/>
    <dgm:cxn modelId="{AA215185-99F0-AD46-AE77-9BABE7EB7E35}" type="presParOf" srcId="{C027ACD6-E755-0F43-A7AA-FF65FDC728FC}" destId="{718D66E4-6206-E145-A4BC-79DF1E0F1A20}" srcOrd="0" destOrd="0" presId="urn:microsoft.com/office/officeart/2005/8/layout/radial2"/>
    <dgm:cxn modelId="{9B72EC12-61BA-6B4D-BF94-75C17CCC24D2}" type="presParOf" srcId="{718D66E4-6206-E145-A4BC-79DF1E0F1A20}" destId="{BB68DD5D-9639-274C-954E-441FC91D8978}" srcOrd="0" destOrd="0" presId="urn:microsoft.com/office/officeart/2005/8/layout/radial2"/>
    <dgm:cxn modelId="{B5254B2C-B591-7B42-8D62-2E878948725C}" type="presParOf" srcId="{718D66E4-6206-E145-A4BC-79DF1E0F1A20}" destId="{E004FB99-9DE6-1849-A775-F1EB5182C493}" srcOrd="1" destOrd="0" presId="urn:microsoft.com/office/officeart/2005/8/layout/radial2"/>
    <dgm:cxn modelId="{471E69E6-6046-3D48-AA82-F57A29250BD9}" type="presParOf" srcId="{C027ACD6-E755-0F43-A7AA-FF65FDC728FC}" destId="{20E2DAB2-ED27-B946-9695-132FB1CD3EB8}" srcOrd="1" destOrd="0" presId="urn:microsoft.com/office/officeart/2005/8/layout/radial2"/>
    <dgm:cxn modelId="{9DF189FE-521F-0A40-897D-AB0A38DBAD93}" type="presParOf" srcId="{C027ACD6-E755-0F43-A7AA-FF65FDC728FC}" destId="{F8283E70-7AB2-8F4E-923B-9D2CFA6C7F4E}" srcOrd="2" destOrd="0" presId="urn:microsoft.com/office/officeart/2005/8/layout/radial2"/>
    <dgm:cxn modelId="{782DEBAB-B47E-6247-B261-FD3D9B034258}" type="presParOf" srcId="{F8283E70-7AB2-8F4E-923B-9D2CFA6C7F4E}" destId="{AA7CCAB2-F5ED-A142-AE33-66DAF683345B}" srcOrd="0" destOrd="0" presId="urn:microsoft.com/office/officeart/2005/8/layout/radial2"/>
    <dgm:cxn modelId="{598E0745-5948-764B-808C-47D79296F9AC}" type="presParOf" srcId="{F8283E70-7AB2-8F4E-923B-9D2CFA6C7F4E}" destId="{70A703C1-719A-F847-B6D2-DC55AEC95F11}" srcOrd="1" destOrd="0" presId="urn:microsoft.com/office/officeart/2005/8/layout/radial2"/>
    <dgm:cxn modelId="{00678555-7E92-0B4D-A593-B8615947920A}" type="presParOf" srcId="{C027ACD6-E755-0F43-A7AA-FF65FDC728FC}" destId="{EA214008-A54F-9346-8927-A296EC98EF7D}" srcOrd="3" destOrd="0" presId="urn:microsoft.com/office/officeart/2005/8/layout/radial2"/>
    <dgm:cxn modelId="{4D44135C-B7D4-7D45-BD12-5C675D069B36}" type="presParOf" srcId="{C027ACD6-E755-0F43-A7AA-FF65FDC728FC}" destId="{FEF7E117-E8A1-7144-B629-69AA4DFE28E5}" srcOrd="4" destOrd="0" presId="urn:microsoft.com/office/officeart/2005/8/layout/radial2"/>
    <dgm:cxn modelId="{F6CCC3ED-4F7B-7048-B7AD-1C67F3EC41A7}" type="presParOf" srcId="{FEF7E117-E8A1-7144-B629-69AA4DFE28E5}" destId="{FC3ABA2E-E4CA-E048-B891-5FCEF53371C9}" srcOrd="0" destOrd="0" presId="urn:microsoft.com/office/officeart/2005/8/layout/radial2"/>
    <dgm:cxn modelId="{B8EA596B-B000-1B4C-B245-B29A64DFEBBD}" type="presParOf" srcId="{FEF7E117-E8A1-7144-B629-69AA4DFE28E5}" destId="{49BE982C-91AD-6647-AB06-FC5FC45D6DE3}" srcOrd="1" destOrd="0" presId="urn:microsoft.com/office/officeart/2005/8/layout/radial2"/>
    <dgm:cxn modelId="{BA74457F-620C-B447-BF64-E5CBCD173095}" type="presParOf" srcId="{C027ACD6-E755-0F43-A7AA-FF65FDC728FC}" destId="{321A73CE-B071-EF42-9FB9-6F676931472E}" srcOrd="5" destOrd="0" presId="urn:microsoft.com/office/officeart/2005/8/layout/radial2"/>
    <dgm:cxn modelId="{B7EFC14D-B9B6-3946-8CF1-170E4E0C1C75}" type="presParOf" srcId="{C027ACD6-E755-0F43-A7AA-FF65FDC728FC}" destId="{13B8B65D-ACAA-424E-81A0-83577B73AC38}" srcOrd="6" destOrd="0" presId="urn:microsoft.com/office/officeart/2005/8/layout/radial2"/>
    <dgm:cxn modelId="{7A19793A-CA37-2846-9866-BB27A924B5E0}" type="presParOf" srcId="{13B8B65D-ACAA-424E-81A0-83577B73AC38}" destId="{C8B64224-D888-E74F-B430-085443F9608E}" srcOrd="0" destOrd="0" presId="urn:microsoft.com/office/officeart/2005/8/layout/radial2"/>
    <dgm:cxn modelId="{5EEDEE85-C53F-7340-ABA7-BD71FDFDA785}" type="presParOf" srcId="{13B8B65D-ACAA-424E-81A0-83577B73AC38}" destId="{84E8341F-EDB7-CF40-B673-A9BDC81DAD5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73CE-B071-EF42-9FB9-6F676931472E}">
      <dsp:nvSpPr>
        <dsp:cNvPr id="0" name=""/>
        <dsp:cNvSpPr/>
      </dsp:nvSpPr>
      <dsp:spPr>
        <a:xfrm rot="2563044">
          <a:off x="2635816" y="3595896"/>
          <a:ext cx="784655" cy="55371"/>
        </a:xfrm>
        <a:custGeom>
          <a:avLst/>
          <a:gdLst/>
          <a:ahLst/>
          <a:cxnLst/>
          <a:rect l="0" t="0" r="0" b="0"/>
          <a:pathLst>
            <a:path>
              <a:moveTo>
                <a:pt x="0" y="27685"/>
              </a:moveTo>
              <a:lnTo>
                <a:pt x="784655" y="27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14008-A54F-9346-8927-A296EC98EF7D}">
      <dsp:nvSpPr>
        <dsp:cNvPr id="0" name=""/>
        <dsp:cNvSpPr/>
      </dsp:nvSpPr>
      <dsp:spPr>
        <a:xfrm>
          <a:off x="2739897" y="2521728"/>
          <a:ext cx="872982" cy="55371"/>
        </a:xfrm>
        <a:custGeom>
          <a:avLst/>
          <a:gdLst/>
          <a:ahLst/>
          <a:cxnLst/>
          <a:rect l="0" t="0" r="0" b="0"/>
          <a:pathLst>
            <a:path>
              <a:moveTo>
                <a:pt x="0" y="27685"/>
              </a:moveTo>
              <a:lnTo>
                <a:pt x="872982" y="27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2DAB2-ED27-B946-9695-132FB1CD3EB8}">
      <dsp:nvSpPr>
        <dsp:cNvPr id="0" name=""/>
        <dsp:cNvSpPr/>
      </dsp:nvSpPr>
      <dsp:spPr>
        <a:xfrm rot="19104270">
          <a:off x="2624484" y="1441029"/>
          <a:ext cx="915434" cy="55371"/>
        </a:xfrm>
        <a:custGeom>
          <a:avLst/>
          <a:gdLst/>
          <a:ahLst/>
          <a:cxnLst/>
          <a:rect l="0" t="0" r="0" b="0"/>
          <a:pathLst>
            <a:path>
              <a:moveTo>
                <a:pt x="0" y="27685"/>
              </a:moveTo>
              <a:lnTo>
                <a:pt x="915434" y="27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4FB99-9DE6-1849-A775-F1EB5182C493}">
      <dsp:nvSpPr>
        <dsp:cNvPr id="0" name=""/>
        <dsp:cNvSpPr/>
      </dsp:nvSpPr>
      <dsp:spPr>
        <a:xfrm>
          <a:off x="614631" y="1299257"/>
          <a:ext cx="2500312" cy="2500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CCAB2-F5ED-A142-AE33-66DAF683345B}">
      <dsp:nvSpPr>
        <dsp:cNvPr id="0" name=""/>
        <dsp:cNvSpPr/>
      </dsp:nvSpPr>
      <dsp:spPr>
        <a:xfrm>
          <a:off x="3248039" y="398"/>
          <a:ext cx="1399693" cy="1399693"/>
        </a:xfrm>
        <a:prstGeom prst="ellipse">
          <a:avLst/>
        </a:prstGeom>
        <a:solidFill>
          <a:schemeClr val="accent1">
            <a:shade val="80000"/>
            <a:hueOff val="78829"/>
            <a:satOff val="3613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Provenance</a:t>
          </a:r>
        </a:p>
      </dsp:txBody>
      <dsp:txXfrm>
        <a:off x="3453019" y="205378"/>
        <a:ext cx="989733" cy="989733"/>
      </dsp:txXfrm>
    </dsp:sp>
    <dsp:sp modelId="{70A703C1-719A-F847-B6D2-DC55AEC95F11}">
      <dsp:nvSpPr>
        <dsp:cNvPr id="0" name=""/>
        <dsp:cNvSpPr/>
      </dsp:nvSpPr>
      <dsp:spPr>
        <a:xfrm>
          <a:off x="4787702" y="398"/>
          <a:ext cx="2099540" cy="139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Who created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Who controls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...</a:t>
          </a:r>
        </a:p>
      </dsp:txBody>
      <dsp:txXfrm>
        <a:off x="4787702" y="398"/>
        <a:ext cx="2099540" cy="1399693"/>
      </dsp:txXfrm>
    </dsp:sp>
    <dsp:sp modelId="{FC3ABA2E-E4CA-E048-B891-5FCEF53371C9}">
      <dsp:nvSpPr>
        <dsp:cNvPr id="0" name=""/>
        <dsp:cNvSpPr/>
      </dsp:nvSpPr>
      <dsp:spPr>
        <a:xfrm>
          <a:off x="3612880" y="1799319"/>
          <a:ext cx="1500187" cy="1500187"/>
        </a:xfrm>
        <a:prstGeom prst="ellipse">
          <a:avLst/>
        </a:prstGeom>
        <a:solidFill>
          <a:schemeClr val="accent1">
            <a:shade val="80000"/>
            <a:hueOff val="157659"/>
            <a:satOff val="7225"/>
            <a:lumOff val="14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Requirements</a:t>
          </a:r>
        </a:p>
      </dsp:txBody>
      <dsp:txXfrm>
        <a:off x="3832577" y="2019016"/>
        <a:ext cx="1060793" cy="1060793"/>
      </dsp:txXfrm>
    </dsp:sp>
    <dsp:sp modelId="{49BE982C-91AD-6647-AB06-FC5FC45D6DE3}">
      <dsp:nvSpPr>
        <dsp:cNvPr id="0" name=""/>
        <dsp:cNvSpPr/>
      </dsp:nvSpPr>
      <dsp:spPr>
        <a:xfrm>
          <a:off x="5263086" y="1799319"/>
          <a:ext cx="2250281" cy="150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Data (input, output)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Interaction mechanism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Computing capacity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...</a:t>
          </a:r>
        </a:p>
      </dsp:txBody>
      <dsp:txXfrm>
        <a:off x="5263086" y="1799319"/>
        <a:ext cx="2250281" cy="1500187"/>
      </dsp:txXfrm>
    </dsp:sp>
    <dsp:sp modelId="{C8B64224-D888-E74F-B430-085443F9608E}">
      <dsp:nvSpPr>
        <dsp:cNvPr id="0" name=""/>
        <dsp:cNvSpPr/>
      </dsp:nvSpPr>
      <dsp:spPr>
        <a:xfrm>
          <a:off x="3117397" y="3648487"/>
          <a:ext cx="1500187" cy="1500187"/>
        </a:xfrm>
        <a:prstGeom prst="ellipse">
          <a:avLst/>
        </a:prstGeom>
        <a:solidFill>
          <a:schemeClr val="accent1">
            <a:shade val="80000"/>
            <a:hueOff val="236488"/>
            <a:satOff val="10838"/>
            <a:lumOff val="211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General</a:t>
          </a:r>
        </a:p>
      </dsp:txBody>
      <dsp:txXfrm>
        <a:off x="3337094" y="3868184"/>
        <a:ext cx="1060793" cy="1060793"/>
      </dsp:txXfrm>
    </dsp:sp>
    <dsp:sp modelId="{84E8341F-EDB7-CF40-B673-A9BDC81DAD5D}">
      <dsp:nvSpPr>
        <dsp:cNvPr id="0" name=""/>
        <dsp:cNvSpPr/>
      </dsp:nvSpPr>
      <dsp:spPr>
        <a:xfrm>
          <a:off x="4767603" y="3648487"/>
          <a:ext cx="2250281" cy="150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License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...</a:t>
          </a:r>
        </a:p>
      </dsp:txBody>
      <dsp:txXfrm>
        <a:off x="4767603" y="3648487"/>
        <a:ext cx="2250281" cy="1500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73CE-B071-EF42-9FB9-6F676931472E}">
      <dsp:nvSpPr>
        <dsp:cNvPr id="0" name=""/>
        <dsp:cNvSpPr/>
      </dsp:nvSpPr>
      <dsp:spPr>
        <a:xfrm rot="8277559">
          <a:off x="3266801" y="3408118"/>
          <a:ext cx="636658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636658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14008-A54F-9346-8927-A296EC98EF7D}">
      <dsp:nvSpPr>
        <dsp:cNvPr id="0" name=""/>
        <dsp:cNvSpPr/>
      </dsp:nvSpPr>
      <dsp:spPr>
        <a:xfrm rot="10800000">
          <a:off x="3107705" y="2541138"/>
          <a:ext cx="713839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713839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2DAB2-ED27-B946-9695-132FB1CD3EB8}">
      <dsp:nvSpPr>
        <dsp:cNvPr id="0" name=""/>
        <dsp:cNvSpPr/>
      </dsp:nvSpPr>
      <dsp:spPr>
        <a:xfrm rot="13322441">
          <a:off x="3266801" y="1674159"/>
          <a:ext cx="636658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636658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4FB99-9DE6-1849-A775-F1EB5182C493}">
      <dsp:nvSpPr>
        <dsp:cNvPr id="0" name=""/>
        <dsp:cNvSpPr/>
      </dsp:nvSpPr>
      <dsp:spPr>
        <a:xfrm>
          <a:off x="3510791" y="1547829"/>
          <a:ext cx="2071687" cy="20716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CCAB2-F5ED-A142-AE33-66DAF683345B}">
      <dsp:nvSpPr>
        <dsp:cNvPr id="0" name=""/>
        <dsp:cNvSpPr/>
      </dsp:nvSpPr>
      <dsp:spPr>
        <a:xfrm>
          <a:off x="2265637" y="456682"/>
          <a:ext cx="1243012" cy="1243012"/>
        </a:xfrm>
        <a:prstGeom prst="ellipse">
          <a:avLst/>
        </a:prstGeom>
        <a:solidFill>
          <a:schemeClr val="accent1">
            <a:shade val="80000"/>
            <a:hueOff val="78829"/>
            <a:satOff val="3613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Provenance</a:t>
          </a:r>
        </a:p>
      </dsp:txBody>
      <dsp:txXfrm>
        <a:off x="2447672" y="638717"/>
        <a:ext cx="878942" cy="878942"/>
      </dsp:txXfrm>
    </dsp:sp>
    <dsp:sp modelId="{70A703C1-719A-F847-B6D2-DC55AEC95F11}">
      <dsp:nvSpPr>
        <dsp:cNvPr id="0" name=""/>
        <dsp:cNvSpPr/>
      </dsp:nvSpPr>
      <dsp:spPr>
        <a:xfrm>
          <a:off x="401118" y="456682"/>
          <a:ext cx="1864518" cy="124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Who created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Who controls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...</a:t>
          </a:r>
        </a:p>
      </dsp:txBody>
      <dsp:txXfrm>
        <a:off x="401118" y="456682"/>
        <a:ext cx="1864518" cy="1243012"/>
      </dsp:txXfrm>
    </dsp:sp>
    <dsp:sp modelId="{FC3ABA2E-E4CA-E048-B891-5FCEF53371C9}">
      <dsp:nvSpPr>
        <dsp:cNvPr id="0" name=""/>
        <dsp:cNvSpPr/>
      </dsp:nvSpPr>
      <dsp:spPr>
        <a:xfrm>
          <a:off x="1864692" y="1953030"/>
          <a:ext cx="1243012" cy="1243012"/>
        </a:xfrm>
        <a:prstGeom prst="ellipse">
          <a:avLst/>
        </a:prstGeom>
        <a:solidFill>
          <a:schemeClr val="accent1">
            <a:shade val="80000"/>
            <a:hueOff val="157659"/>
            <a:satOff val="7225"/>
            <a:lumOff val="14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Requirements</a:t>
          </a:r>
        </a:p>
      </dsp:txBody>
      <dsp:txXfrm>
        <a:off x="2046727" y="2135065"/>
        <a:ext cx="878942" cy="878942"/>
      </dsp:txXfrm>
    </dsp:sp>
    <dsp:sp modelId="{49BE982C-91AD-6647-AB06-FC5FC45D6DE3}">
      <dsp:nvSpPr>
        <dsp:cNvPr id="0" name=""/>
        <dsp:cNvSpPr/>
      </dsp:nvSpPr>
      <dsp:spPr>
        <a:xfrm>
          <a:off x="173" y="1953030"/>
          <a:ext cx="1864518" cy="124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Data (input, output)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Interaction mechanism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Computing capacity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...</a:t>
          </a:r>
        </a:p>
      </dsp:txBody>
      <dsp:txXfrm>
        <a:off x="173" y="1953030"/>
        <a:ext cx="1864518" cy="1243012"/>
      </dsp:txXfrm>
    </dsp:sp>
    <dsp:sp modelId="{C8B64224-D888-E74F-B430-085443F9608E}">
      <dsp:nvSpPr>
        <dsp:cNvPr id="0" name=""/>
        <dsp:cNvSpPr/>
      </dsp:nvSpPr>
      <dsp:spPr>
        <a:xfrm>
          <a:off x="2265637" y="3449378"/>
          <a:ext cx="1243012" cy="1243012"/>
        </a:xfrm>
        <a:prstGeom prst="ellipse">
          <a:avLst/>
        </a:prstGeom>
        <a:solidFill>
          <a:schemeClr val="accent1">
            <a:shade val="80000"/>
            <a:hueOff val="236488"/>
            <a:satOff val="10838"/>
            <a:lumOff val="211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General</a:t>
          </a:r>
        </a:p>
      </dsp:txBody>
      <dsp:txXfrm>
        <a:off x="2447672" y="3631413"/>
        <a:ext cx="878942" cy="878942"/>
      </dsp:txXfrm>
    </dsp:sp>
    <dsp:sp modelId="{84E8341F-EDB7-CF40-B673-A9BDC81DAD5D}">
      <dsp:nvSpPr>
        <dsp:cNvPr id="0" name=""/>
        <dsp:cNvSpPr/>
      </dsp:nvSpPr>
      <dsp:spPr>
        <a:xfrm>
          <a:off x="401118" y="3449378"/>
          <a:ext cx="1864518" cy="124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Name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Description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License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...</a:t>
          </a:r>
        </a:p>
      </dsp:txBody>
      <dsp:txXfrm>
        <a:off x="401118" y="3449378"/>
        <a:ext cx="1864518" cy="1243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1BE56-1E91-6446-BB37-70A906C6E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3CFE5-CFB5-AC4B-B88B-1D953B4D9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C1FF6-1F9C-A04D-BC2F-BA79939F8A67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5199-A0AF-4D47-A407-75BB264A3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8BBE-35C2-F248-BE41-AC409C19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A49-4FCA-314D-A6DA-EC7CC1C3A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23 October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D5357EF-1645-AD41-B875-736FE35C2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618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of Computer science</a:t>
            </a:r>
          </a:p>
          <a:p>
            <a:pPr lvl="0"/>
            <a:r>
              <a:rPr lang="en-US" dirty="0"/>
              <a:t>Services and cybersecurity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1977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618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of Computer science</a:t>
            </a:r>
          </a:p>
          <a:p>
            <a:pPr lvl="0"/>
            <a:r>
              <a:rPr lang="en-US" dirty="0"/>
              <a:t>Services and cybersecurity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2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23 October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80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119F965-1A8C-0C43-844B-D6CFC165E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618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of Computer science</a:t>
            </a:r>
          </a:p>
          <a:p>
            <a:pPr lvl="0"/>
            <a:r>
              <a:rPr lang="en-US" dirty="0"/>
              <a:t>Services and cybersecurity group</a:t>
            </a:r>
          </a:p>
        </p:txBody>
      </p:sp>
    </p:spTree>
    <p:extLst>
      <p:ext uri="{BB962C8B-B14F-4D97-AF65-F5344CB8AC3E}">
        <p14:creationId xmlns:p14="http://schemas.microsoft.com/office/powerpoint/2010/main" val="4215801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42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23 October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23 October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52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23 October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tiff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7.xml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tiff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79D20-9926-6947-91A9-E826DAB4C48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994462"/>
            <a:ext cx="3377045" cy="1684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759D2-400D-DA4C-9B24-D67B353192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7672" y="2691866"/>
            <a:ext cx="2961700" cy="7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7" r:id="rId2"/>
    <p:sldLayoutId id="2147483926" r:id="rId3"/>
    <p:sldLayoutId id="214748403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4030" r:id="rId9"/>
    <p:sldLayoutId id="2147484031" r:id="rId10"/>
    <p:sldLayoutId id="2147484032" r:id="rId11"/>
    <p:sldLayoutId id="2147484033" r:id="rId12"/>
    <p:sldLayoutId id="2147483976" r:id="rId13"/>
    <p:sldLayoutId id="2147483978" r:id="rId14"/>
    <p:sldLayoutId id="2147483977" r:id="rId15"/>
    <p:sldLayoutId id="2147483979" r:id="rId16"/>
    <p:sldLayoutId id="2147483994" r:id="rId17"/>
    <p:sldLayoutId id="2147483995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23 October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13E48-DA01-4E4C-A4F3-3D69C00E92C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58629" y="5536021"/>
            <a:ext cx="2961700" cy="7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F2501-244B-9442-B52B-E8A4BDEF512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06705" y="5685252"/>
            <a:ext cx="1292712" cy="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83C4E7C-85E8-C546-AFA4-9DEF64C25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8910-B416-8247-A854-5A62E31E7A7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0C5965-5AA2-E644-B9B8-D523E109AC1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1369" y="5629671"/>
            <a:ext cx="1292712" cy="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534D1-12A4-5E4A-B629-90DDDE4CBC2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506705" y="5685252"/>
            <a:ext cx="1292712" cy="321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67857-3479-3296-FDA7-1D4F288E4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1470" t="25849" r="11405" b="25771"/>
          <a:stretch/>
        </p:blipFill>
        <p:spPr>
          <a:xfrm>
            <a:off x="507359" y="5612724"/>
            <a:ext cx="1324091" cy="46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5851B-181C-B577-1DF0-3BE2782CE46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39189" y="6228199"/>
            <a:ext cx="1660433" cy="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6" r:id="rId2"/>
    <p:sldLayoutId id="2147483941" r:id="rId3"/>
    <p:sldLayoutId id="2147483998" r:id="rId4"/>
    <p:sldLayoutId id="2147483999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00" r:id="rId11"/>
    <p:sldLayoutId id="2147484001" r:id="rId12"/>
    <p:sldLayoutId id="2147483943" r:id="rId13"/>
    <p:sldLayoutId id="2147484003" r:id="rId14"/>
    <p:sldLayoutId id="214748400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6086C-BC35-BD4D-81A5-01F0120211C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0842" y="6144652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F48FB-4E9C-D149-B575-740385BEFADB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865709" y="6204688"/>
            <a:ext cx="1292712" cy="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4026" r:id="rId9"/>
    <p:sldLayoutId id="2147484027" r:id="rId10"/>
    <p:sldLayoutId id="2147484028" r:id="rId11"/>
    <p:sldLayoutId id="2147484029" r:id="rId12"/>
    <p:sldLayoutId id="2147483955" r:id="rId13"/>
    <p:sldLayoutId id="2147483966" r:id="rId14"/>
    <p:sldLayoutId id="2147483965" r:id="rId15"/>
    <p:sldLayoutId id="2147483956" r:id="rId16"/>
    <p:sldLayoutId id="2147483992" r:id="rId17"/>
    <p:sldLayoutId id="2147483993" r:id="rId18"/>
    <p:sldLayoutId id="2147484036" r:id="rId19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61.xml"/><Relationship Id="rId1" Type="http://schemas.openxmlformats.org/officeDocument/2006/relationships/video" Target="https://player.vimeo.com/video/143245835?h=dc4a61900c&amp;app_id=12296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.png"/><Relationship Id="rId18" Type="http://schemas.openxmlformats.org/officeDocument/2006/relationships/image" Target="../media/image2.tiff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12" Type="http://schemas.openxmlformats.org/officeDocument/2006/relationships/image" Target="../media/image36.svg"/><Relationship Id="rId17" Type="http://schemas.openxmlformats.org/officeDocument/2006/relationships/image" Target="../media/image1.pn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12.png"/><Relationship Id="rId10" Type="http://schemas.openxmlformats.org/officeDocument/2006/relationships/image" Target="../media/image34.svg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.o.boninodasilvasantos@" TargetMode="Externa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0DC0D-D8C5-8B48-AFBB-1E7E28E8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315F-54A2-314F-B25E-56D41DB7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7D5C42-8AB8-F344-915C-13BB5284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297677"/>
            <a:ext cx="7207550" cy="19066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cap="none" dirty="0"/>
              <a:t>FAIR Data Train overview</a:t>
            </a:r>
            <a:br>
              <a:rPr lang="en-US" sz="3600" cap="none" dirty="0"/>
            </a:br>
            <a:br>
              <a:rPr lang="en-US" cap="none" dirty="0"/>
            </a:br>
            <a:r>
              <a:rPr lang="en-US" sz="2000" cap="none" dirty="0"/>
              <a:t>EJP-RD Distributed Analysis Work Focus</a:t>
            </a:r>
            <a:br>
              <a:rPr lang="en-US" sz="2000" cap="none" dirty="0"/>
            </a:br>
            <a:r>
              <a:rPr lang="en-US" sz="2000" cap="none" dirty="0"/>
              <a:t>October 23,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4D50EC-D165-204F-80E9-ABF5FEB5F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8263" y="5379396"/>
            <a:ext cx="8042067" cy="496110"/>
          </a:xfrm>
        </p:spPr>
        <p:txBody>
          <a:bodyPr/>
          <a:lstStyle/>
          <a:p>
            <a:r>
              <a:rPr lang="en-US" dirty="0"/>
              <a:t>Luiz </a:t>
            </a:r>
            <a:r>
              <a:rPr lang="en-US" dirty="0" err="1"/>
              <a:t>bonino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6F2BF8-804F-3A48-97E2-C83A309773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Faculty of electrical engineering, mathematics and computer science</a:t>
            </a:r>
          </a:p>
          <a:p>
            <a:r>
              <a:rPr lang="en-US" dirty="0"/>
              <a:t>Semantics, cybersecurity and services group</a:t>
            </a:r>
          </a:p>
        </p:txBody>
      </p:sp>
    </p:spTree>
    <p:extLst>
      <p:ext uri="{BB962C8B-B14F-4D97-AF65-F5344CB8AC3E}">
        <p14:creationId xmlns:p14="http://schemas.microsoft.com/office/powerpoint/2010/main" val="369510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2343522"/>
            <a:ext cx="4352474" cy="33303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Agreed semantics</a:t>
            </a:r>
          </a:p>
          <a:p>
            <a:pPr>
              <a:lnSpc>
                <a:spcPct val="200000"/>
              </a:lnSpc>
            </a:pPr>
            <a:r>
              <a:rPr lang="en-NL" dirty="0"/>
              <a:t>Common data models</a:t>
            </a:r>
          </a:p>
          <a:p>
            <a:pPr>
              <a:lnSpc>
                <a:spcPct val="200000"/>
              </a:lnSpc>
            </a:pPr>
            <a:r>
              <a:rPr lang="en-NL" dirty="0"/>
              <a:t>Common message formatting/structuring</a:t>
            </a:r>
          </a:p>
          <a:p>
            <a:pPr>
              <a:lnSpc>
                <a:spcPct val="200000"/>
              </a:lnSpc>
            </a:pPr>
            <a:r>
              <a:rPr lang="en-NL" dirty="0"/>
              <a:t>Application connectivity</a:t>
            </a:r>
          </a:p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2343521"/>
            <a:ext cx="4386778" cy="33303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DCAT, FHIR ontology, OMOP vocabs, …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FHIR data model, OMOP data model, …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XML, JSON, RDF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HTTP, REST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TCP-IP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96D3327-1A85-3F3A-ACDB-C4E4AF32E2F1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171133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4963B7F3-43EE-5AE6-FAF5-83F6858FC0F3}"/>
              </a:ext>
            </a:extLst>
          </p:cNvPr>
          <p:cNvSpPr/>
          <p:nvPr/>
        </p:nvSpPr>
        <p:spPr>
          <a:xfrm rot="765978">
            <a:off x="4338934" y="3895195"/>
            <a:ext cx="3093730" cy="368154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55F9CF6F-72CA-868A-DC20-BD39AB1D2A08}"/>
              </a:ext>
            </a:extLst>
          </p:cNvPr>
          <p:cNvSpPr/>
          <p:nvPr/>
        </p:nvSpPr>
        <p:spPr>
          <a:xfrm rot="18521476">
            <a:off x="5477419" y="3436574"/>
            <a:ext cx="2890026" cy="35852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EAE03983-642F-7251-5321-C3455A592689}"/>
              </a:ext>
            </a:extLst>
          </p:cNvPr>
          <p:cNvSpPr/>
          <p:nvPr/>
        </p:nvSpPr>
        <p:spPr>
          <a:xfrm rot="2439167">
            <a:off x="3492625" y="4051118"/>
            <a:ext cx="1547394" cy="3646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E5567BDA-2B50-D372-6F9C-1FB16CE6186B}"/>
              </a:ext>
            </a:extLst>
          </p:cNvPr>
          <p:cNvSpPr/>
          <p:nvPr/>
        </p:nvSpPr>
        <p:spPr>
          <a:xfrm rot="20780595">
            <a:off x="6313697" y="4576202"/>
            <a:ext cx="1476177" cy="37013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C4E84003-86E2-4266-B5DD-DA731E4D6057}"/>
              </a:ext>
            </a:extLst>
          </p:cNvPr>
          <p:cNvSpPr/>
          <p:nvPr/>
        </p:nvSpPr>
        <p:spPr>
          <a:xfrm rot="16200000">
            <a:off x="7504104" y="3314626"/>
            <a:ext cx="1604602" cy="30813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00AC79FF-5BFE-17C9-9FC6-F7A096D05379}"/>
              </a:ext>
            </a:extLst>
          </p:cNvPr>
          <p:cNvSpPr/>
          <p:nvPr/>
        </p:nvSpPr>
        <p:spPr>
          <a:xfrm rot="18826531">
            <a:off x="3271856" y="2406758"/>
            <a:ext cx="1447082" cy="34238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C8495BB2-6A66-687F-DDB3-BC36712E9585}"/>
              </a:ext>
            </a:extLst>
          </p:cNvPr>
          <p:cNvSpPr/>
          <p:nvPr/>
        </p:nvSpPr>
        <p:spPr>
          <a:xfrm rot="605185">
            <a:off x="5460473" y="1765415"/>
            <a:ext cx="2087150" cy="380232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A7298-2B34-48CA-2B18-02ADA22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L" dirty="0"/>
              <a:t>raditional Inter-platform 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9AF2-BE0C-72F8-5BB7-EF6A33746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3650-4A47-7ABC-F65A-4A3BAEA4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39" y="2931686"/>
            <a:ext cx="1675164" cy="99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7E466-3DE4-5F90-54DF-7FFB08AA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58" y="4467125"/>
            <a:ext cx="633507" cy="633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121100-7168-D448-1269-E431EAB4B550}"/>
              </a:ext>
            </a:extLst>
          </p:cNvPr>
          <p:cNvGrpSpPr/>
          <p:nvPr/>
        </p:nvGrpSpPr>
        <p:grpSpPr>
          <a:xfrm>
            <a:off x="3946143" y="5049488"/>
            <a:ext cx="2815200" cy="461665"/>
            <a:chOff x="5332993" y="3293281"/>
            <a:chExt cx="2815200" cy="4616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B7EF05-BE5D-B87A-0D73-0727CC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993" y="3330575"/>
              <a:ext cx="1526014" cy="38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4F02D-45E7-32F8-C4A4-6AE40E4716A4}"/>
                </a:ext>
              </a:extLst>
            </p:cNvPr>
            <p:cNvSpPr txBox="1"/>
            <p:nvPr/>
          </p:nvSpPr>
          <p:spPr>
            <a:xfrm>
              <a:off x="6721969" y="3293281"/>
              <a:ext cx="142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/>
                <a:t>/WebAPI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48B770-3B0B-EEFE-64C5-78A69F6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192" y="1304709"/>
            <a:ext cx="633507" cy="63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DDA6D-82D1-F6C9-592B-F201191E1C9C}"/>
              </a:ext>
            </a:extLst>
          </p:cNvPr>
          <p:cNvSpPr txBox="1"/>
          <p:nvPr/>
        </p:nvSpPr>
        <p:spPr>
          <a:xfrm>
            <a:off x="8008424" y="193666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Custom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E30936-B58F-904A-4ECA-DCBC781FC82D}"/>
              </a:ext>
            </a:extLst>
          </p:cNvPr>
          <p:cNvSpPr txBox="1"/>
          <p:nvPr/>
        </p:nvSpPr>
        <p:spPr>
          <a:xfrm>
            <a:off x="5236044" y="1909816"/>
            <a:ext cx="148470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A17B6F1-2AFE-B284-5C77-AA1EEC0634C0}"/>
              </a:ext>
            </a:extLst>
          </p:cNvPr>
          <p:cNvSpPr/>
          <p:nvPr/>
        </p:nvSpPr>
        <p:spPr>
          <a:xfrm>
            <a:off x="8741229" y="2442095"/>
            <a:ext cx="3352799" cy="1335258"/>
          </a:xfrm>
          <a:prstGeom prst="borderCallout1">
            <a:avLst>
              <a:gd name="adj1" fmla="val 18750"/>
              <a:gd name="adj2" fmla="val -8333"/>
              <a:gd name="adj3" fmla="val 47989"/>
              <a:gd name="adj4" fmla="val -954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Ad hoc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Pairs of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Significant non-transferable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984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7298-2B34-48CA-2B18-02ADA22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Inter-platform 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9AF2-BE0C-72F8-5BB7-EF6A33746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3650-4A47-7ABC-F65A-4A3BAEA4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39" y="2931686"/>
            <a:ext cx="1675164" cy="99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7E466-3DE4-5F90-54DF-7FFB08AA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58" y="4467125"/>
            <a:ext cx="633507" cy="633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121100-7168-D448-1269-E431EAB4B550}"/>
              </a:ext>
            </a:extLst>
          </p:cNvPr>
          <p:cNvGrpSpPr/>
          <p:nvPr/>
        </p:nvGrpSpPr>
        <p:grpSpPr>
          <a:xfrm>
            <a:off x="3946143" y="5049488"/>
            <a:ext cx="2815200" cy="461665"/>
            <a:chOff x="5332993" y="3293281"/>
            <a:chExt cx="2815200" cy="4616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B7EF05-BE5D-B87A-0D73-0727CC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993" y="3330575"/>
              <a:ext cx="1526014" cy="38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4F02D-45E7-32F8-C4A4-6AE40E4716A4}"/>
                </a:ext>
              </a:extLst>
            </p:cNvPr>
            <p:cNvSpPr txBox="1"/>
            <p:nvPr/>
          </p:nvSpPr>
          <p:spPr>
            <a:xfrm>
              <a:off x="6721969" y="3293281"/>
              <a:ext cx="142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/>
                <a:t>/WebAPI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48B770-3B0B-EEFE-64C5-78A69F6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192" y="1304709"/>
            <a:ext cx="633507" cy="63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DDA6D-82D1-F6C9-592B-F201191E1C9C}"/>
              </a:ext>
            </a:extLst>
          </p:cNvPr>
          <p:cNvSpPr txBox="1"/>
          <p:nvPr/>
        </p:nvSpPr>
        <p:spPr>
          <a:xfrm>
            <a:off x="8008424" y="193666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Custom API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5CABAB3A-121E-6309-34F5-E53E814B0FEB}"/>
              </a:ext>
            </a:extLst>
          </p:cNvPr>
          <p:cNvSpPr/>
          <p:nvPr/>
        </p:nvSpPr>
        <p:spPr>
          <a:xfrm rot="765978">
            <a:off x="4352140" y="3777147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5F1F13E-A64C-D86D-9257-7066D5D92B36}"/>
              </a:ext>
            </a:extLst>
          </p:cNvPr>
          <p:cNvSpPr/>
          <p:nvPr/>
        </p:nvSpPr>
        <p:spPr>
          <a:xfrm rot="18521476">
            <a:off x="5427016" y="3331632"/>
            <a:ext cx="2890026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38034332-352D-9752-3B71-C14B4F3B710E}"/>
              </a:ext>
            </a:extLst>
          </p:cNvPr>
          <p:cNvSpPr/>
          <p:nvPr/>
        </p:nvSpPr>
        <p:spPr>
          <a:xfrm rot="20585281">
            <a:off x="4178941" y="2592265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D00B5187-4344-F2D0-9A9A-807CA8696EC8}"/>
              </a:ext>
            </a:extLst>
          </p:cNvPr>
          <p:cNvSpPr/>
          <p:nvPr/>
        </p:nvSpPr>
        <p:spPr>
          <a:xfrm rot="2368468">
            <a:off x="4980328" y="2954548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65A22CC-74B1-8066-9B6D-B89037DEC004}"/>
              </a:ext>
            </a:extLst>
          </p:cNvPr>
          <p:cNvSpPr/>
          <p:nvPr/>
        </p:nvSpPr>
        <p:spPr>
          <a:xfrm rot="15663816">
            <a:off x="3873725" y="3306359"/>
            <a:ext cx="2553184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07E43F0A-6A8B-A2EC-CB78-C18905941A2D}"/>
              </a:ext>
            </a:extLst>
          </p:cNvPr>
          <p:cNvSpPr/>
          <p:nvPr/>
        </p:nvSpPr>
        <p:spPr>
          <a:xfrm rot="2439167">
            <a:off x="3532702" y="3942930"/>
            <a:ext cx="1547394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8923063-1A36-DD5B-E641-3CE7F9170F35}"/>
              </a:ext>
            </a:extLst>
          </p:cNvPr>
          <p:cNvSpPr/>
          <p:nvPr/>
        </p:nvSpPr>
        <p:spPr>
          <a:xfrm rot="20780595">
            <a:off x="6299821" y="4460318"/>
            <a:ext cx="1476177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B5CE5671-BD75-FC36-C1D7-F4FB561BF079}"/>
              </a:ext>
            </a:extLst>
          </p:cNvPr>
          <p:cNvSpPr/>
          <p:nvPr/>
        </p:nvSpPr>
        <p:spPr>
          <a:xfrm rot="16200000">
            <a:off x="7183880" y="3224856"/>
            <a:ext cx="1604602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17D185D3-D8D0-1D48-47D0-7AB42444559A}"/>
              </a:ext>
            </a:extLst>
          </p:cNvPr>
          <p:cNvSpPr/>
          <p:nvPr/>
        </p:nvSpPr>
        <p:spPr>
          <a:xfrm rot="18826531">
            <a:off x="3476440" y="2451947"/>
            <a:ext cx="1013325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54AE3546-8A36-A63A-ACE7-DCC43211CD92}"/>
              </a:ext>
            </a:extLst>
          </p:cNvPr>
          <p:cNvSpPr/>
          <p:nvPr/>
        </p:nvSpPr>
        <p:spPr>
          <a:xfrm rot="605185">
            <a:off x="5780742" y="1793677"/>
            <a:ext cx="1754905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DEDD9E-9CFF-7619-AE9A-ABCDBF54715E}"/>
              </a:ext>
            </a:extLst>
          </p:cNvPr>
          <p:cNvGrpSpPr/>
          <p:nvPr/>
        </p:nvGrpSpPr>
        <p:grpSpPr>
          <a:xfrm>
            <a:off x="4806281" y="4868060"/>
            <a:ext cx="1383104" cy="186825"/>
            <a:chOff x="1907077" y="5314746"/>
            <a:chExt cx="2407092" cy="3251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F9EFBC-A12B-E1F1-43D8-4030913C1BFA}"/>
                </a:ext>
              </a:extLst>
            </p:cNvPr>
            <p:cNvSpPr/>
            <p:nvPr/>
          </p:nvSpPr>
          <p:spPr>
            <a:xfrm>
              <a:off x="1907077" y="5314746"/>
              <a:ext cx="2407092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19" name="Picture 18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E80B707-FCD6-EA7D-A66D-146144FB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994C6-FB35-64D3-C971-99F28A112EA0}"/>
              </a:ext>
            </a:extLst>
          </p:cNvPr>
          <p:cNvGrpSpPr/>
          <p:nvPr/>
        </p:nvGrpSpPr>
        <p:grpSpPr>
          <a:xfrm rot="20254365">
            <a:off x="4380648" y="1919289"/>
            <a:ext cx="1383104" cy="186825"/>
            <a:chOff x="1907077" y="5314746"/>
            <a:chExt cx="2407092" cy="3251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75436B-4AED-6435-1408-D90D498D272B}"/>
                </a:ext>
              </a:extLst>
            </p:cNvPr>
            <p:cNvSpPr/>
            <p:nvPr/>
          </p:nvSpPr>
          <p:spPr>
            <a:xfrm>
              <a:off x="1907077" y="5314746"/>
              <a:ext cx="2407092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28" name="Picture 27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ADAADFEE-99DA-372C-A5D6-A4C83805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B464EA-B10B-1C0B-0E58-0DEF7E3E2AAF}"/>
              </a:ext>
            </a:extLst>
          </p:cNvPr>
          <p:cNvGrpSpPr/>
          <p:nvPr/>
        </p:nvGrpSpPr>
        <p:grpSpPr>
          <a:xfrm rot="15998677">
            <a:off x="3072422" y="3359225"/>
            <a:ext cx="806226" cy="186825"/>
            <a:chOff x="2409066" y="5314746"/>
            <a:chExt cx="1403120" cy="3251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1CE1A7-2CF8-D74C-5046-FCE8CCC4112A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31" name="Picture 30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3905FCD-83F8-248F-F402-6E335CFE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E225CA-EFC5-5A80-5696-1DC563BD130B}"/>
              </a:ext>
            </a:extLst>
          </p:cNvPr>
          <p:cNvGrpSpPr/>
          <p:nvPr/>
        </p:nvGrpSpPr>
        <p:grpSpPr>
          <a:xfrm rot="2928533">
            <a:off x="7537364" y="2208115"/>
            <a:ext cx="806226" cy="186825"/>
            <a:chOff x="2409066" y="5314746"/>
            <a:chExt cx="1403120" cy="3251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55DEF6-A95E-1E14-EB53-137EF083619B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37" name="Picture 36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282063-0309-F7C8-BC15-5CE10BC3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82960-6662-F84D-012A-876169046240}"/>
              </a:ext>
            </a:extLst>
          </p:cNvPr>
          <p:cNvGrpSpPr/>
          <p:nvPr/>
        </p:nvGrpSpPr>
        <p:grpSpPr>
          <a:xfrm rot="18494577">
            <a:off x="7650783" y="4405861"/>
            <a:ext cx="806226" cy="186825"/>
            <a:chOff x="2409066" y="5314746"/>
            <a:chExt cx="1403120" cy="3251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23841B-9E3C-61DE-AC0F-3544922985A5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40" name="Picture 39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7ED18967-CCD9-7ABC-9738-629F4915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92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7298-2B34-48CA-2B18-02ADA22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Inter-platform 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9AF2-BE0C-72F8-5BB7-EF6A33746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3650-4A47-7ABC-F65A-4A3BAEA4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39" y="2931686"/>
            <a:ext cx="1675164" cy="99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7E466-3DE4-5F90-54DF-7FFB08AA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58" y="4467125"/>
            <a:ext cx="633507" cy="633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121100-7168-D448-1269-E431EAB4B550}"/>
              </a:ext>
            </a:extLst>
          </p:cNvPr>
          <p:cNvGrpSpPr/>
          <p:nvPr/>
        </p:nvGrpSpPr>
        <p:grpSpPr>
          <a:xfrm>
            <a:off x="3946143" y="5049488"/>
            <a:ext cx="2815200" cy="461665"/>
            <a:chOff x="5332993" y="3293281"/>
            <a:chExt cx="2815200" cy="4616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B7EF05-BE5D-B87A-0D73-0727CC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993" y="3330575"/>
              <a:ext cx="1526014" cy="38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4F02D-45E7-32F8-C4A4-6AE40E4716A4}"/>
                </a:ext>
              </a:extLst>
            </p:cNvPr>
            <p:cNvSpPr txBox="1"/>
            <p:nvPr/>
          </p:nvSpPr>
          <p:spPr>
            <a:xfrm>
              <a:off x="6721969" y="3293281"/>
              <a:ext cx="142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/>
                <a:t>/WebAPI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48B770-3B0B-EEFE-64C5-78A69F6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192" y="1304709"/>
            <a:ext cx="633507" cy="63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DDA6D-82D1-F6C9-592B-F201191E1C9C}"/>
              </a:ext>
            </a:extLst>
          </p:cNvPr>
          <p:cNvSpPr txBox="1"/>
          <p:nvPr/>
        </p:nvSpPr>
        <p:spPr>
          <a:xfrm>
            <a:off x="8008424" y="193666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Custom API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5CABAB3A-121E-6309-34F5-E53E814B0FEB}"/>
              </a:ext>
            </a:extLst>
          </p:cNvPr>
          <p:cNvSpPr/>
          <p:nvPr/>
        </p:nvSpPr>
        <p:spPr>
          <a:xfrm rot="765978">
            <a:off x="4352140" y="3777147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5F1F13E-A64C-D86D-9257-7066D5D92B36}"/>
              </a:ext>
            </a:extLst>
          </p:cNvPr>
          <p:cNvSpPr/>
          <p:nvPr/>
        </p:nvSpPr>
        <p:spPr>
          <a:xfrm rot="18521476">
            <a:off x="5427016" y="3331632"/>
            <a:ext cx="2890026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38034332-352D-9752-3B71-C14B4F3B710E}"/>
              </a:ext>
            </a:extLst>
          </p:cNvPr>
          <p:cNvSpPr/>
          <p:nvPr/>
        </p:nvSpPr>
        <p:spPr>
          <a:xfrm rot="20585281">
            <a:off x="4178941" y="2592265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D00B5187-4344-F2D0-9A9A-807CA8696EC8}"/>
              </a:ext>
            </a:extLst>
          </p:cNvPr>
          <p:cNvSpPr/>
          <p:nvPr/>
        </p:nvSpPr>
        <p:spPr>
          <a:xfrm rot="2368468">
            <a:off x="4980328" y="2954548"/>
            <a:ext cx="3093730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65A22CC-74B1-8066-9B6D-B89037DEC004}"/>
              </a:ext>
            </a:extLst>
          </p:cNvPr>
          <p:cNvSpPr/>
          <p:nvPr/>
        </p:nvSpPr>
        <p:spPr>
          <a:xfrm rot="15663816">
            <a:off x="3873725" y="3306359"/>
            <a:ext cx="2553184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07E43F0A-6A8B-A2EC-CB78-C18905941A2D}"/>
              </a:ext>
            </a:extLst>
          </p:cNvPr>
          <p:cNvSpPr/>
          <p:nvPr/>
        </p:nvSpPr>
        <p:spPr>
          <a:xfrm rot="2439167">
            <a:off x="3532702" y="3942930"/>
            <a:ext cx="1547394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8923063-1A36-DD5B-E641-3CE7F9170F35}"/>
              </a:ext>
            </a:extLst>
          </p:cNvPr>
          <p:cNvSpPr/>
          <p:nvPr/>
        </p:nvSpPr>
        <p:spPr>
          <a:xfrm rot="20780595">
            <a:off x="6299821" y="4460318"/>
            <a:ext cx="1476177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B5CE5671-BD75-FC36-C1D7-F4FB561BF079}"/>
              </a:ext>
            </a:extLst>
          </p:cNvPr>
          <p:cNvSpPr/>
          <p:nvPr/>
        </p:nvSpPr>
        <p:spPr>
          <a:xfrm rot="16200000">
            <a:off x="7183880" y="3224856"/>
            <a:ext cx="1604602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17D185D3-D8D0-1D48-47D0-7AB42444559A}"/>
              </a:ext>
            </a:extLst>
          </p:cNvPr>
          <p:cNvSpPr/>
          <p:nvPr/>
        </p:nvSpPr>
        <p:spPr>
          <a:xfrm rot="18826531">
            <a:off x="3476440" y="2451947"/>
            <a:ext cx="1013325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54AE3546-8A36-A63A-ACE7-DCC43211CD92}"/>
              </a:ext>
            </a:extLst>
          </p:cNvPr>
          <p:cNvSpPr/>
          <p:nvPr/>
        </p:nvSpPr>
        <p:spPr>
          <a:xfrm rot="605185">
            <a:off x="5780742" y="1793677"/>
            <a:ext cx="1754905" cy="48768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DEDD9E-9CFF-7619-AE9A-ABCDBF54715E}"/>
              </a:ext>
            </a:extLst>
          </p:cNvPr>
          <p:cNvGrpSpPr/>
          <p:nvPr/>
        </p:nvGrpSpPr>
        <p:grpSpPr>
          <a:xfrm>
            <a:off x="4806281" y="4868060"/>
            <a:ext cx="1383104" cy="186825"/>
            <a:chOff x="1907077" y="5314746"/>
            <a:chExt cx="2407092" cy="3251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F9EFBC-A12B-E1F1-43D8-4030913C1BFA}"/>
                </a:ext>
              </a:extLst>
            </p:cNvPr>
            <p:cNvSpPr/>
            <p:nvPr/>
          </p:nvSpPr>
          <p:spPr>
            <a:xfrm>
              <a:off x="1907077" y="5314746"/>
              <a:ext cx="2407092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19" name="Picture 18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E80B707-FCD6-EA7D-A66D-146144FB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994C6-FB35-64D3-C971-99F28A112EA0}"/>
              </a:ext>
            </a:extLst>
          </p:cNvPr>
          <p:cNvGrpSpPr/>
          <p:nvPr/>
        </p:nvGrpSpPr>
        <p:grpSpPr>
          <a:xfrm rot="20254365">
            <a:off x="4380648" y="1919289"/>
            <a:ext cx="1383104" cy="186825"/>
            <a:chOff x="1907077" y="5314746"/>
            <a:chExt cx="2407092" cy="3251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75436B-4AED-6435-1408-D90D498D272B}"/>
                </a:ext>
              </a:extLst>
            </p:cNvPr>
            <p:cNvSpPr/>
            <p:nvPr/>
          </p:nvSpPr>
          <p:spPr>
            <a:xfrm>
              <a:off x="1907077" y="5314746"/>
              <a:ext cx="2407092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28" name="Picture 27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ADAADFEE-99DA-372C-A5D6-A4C83805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B464EA-B10B-1C0B-0E58-0DEF7E3E2AAF}"/>
              </a:ext>
            </a:extLst>
          </p:cNvPr>
          <p:cNvGrpSpPr/>
          <p:nvPr/>
        </p:nvGrpSpPr>
        <p:grpSpPr>
          <a:xfrm rot="15998677">
            <a:off x="3072422" y="3359225"/>
            <a:ext cx="806226" cy="186825"/>
            <a:chOff x="2409066" y="5314746"/>
            <a:chExt cx="1403120" cy="3251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1CE1A7-2CF8-D74C-5046-FCE8CCC4112A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31" name="Picture 30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3905FCD-83F8-248F-F402-6E335CFE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E225CA-EFC5-5A80-5696-1DC563BD130B}"/>
              </a:ext>
            </a:extLst>
          </p:cNvPr>
          <p:cNvGrpSpPr/>
          <p:nvPr/>
        </p:nvGrpSpPr>
        <p:grpSpPr>
          <a:xfrm rot="2928533">
            <a:off x="7537364" y="2208115"/>
            <a:ext cx="806226" cy="186825"/>
            <a:chOff x="2409066" y="5314746"/>
            <a:chExt cx="1403120" cy="3251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55DEF6-A95E-1E14-EB53-137EF083619B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37" name="Picture 36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282063-0309-F7C8-BC15-5CE10BC3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82960-6662-F84D-012A-876169046240}"/>
              </a:ext>
            </a:extLst>
          </p:cNvPr>
          <p:cNvGrpSpPr/>
          <p:nvPr/>
        </p:nvGrpSpPr>
        <p:grpSpPr>
          <a:xfrm rot="18494577">
            <a:off x="7650783" y="4405861"/>
            <a:ext cx="806226" cy="186825"/>
            <a:chOff x="2409066" y="5314746"/>
            <a:chExt cx="1403120" cy="3251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23841B-9E3C-61DE-AC0F-3544922985A5}"/>
                </a:ext>
              </a:extLst>
            </p:cNvPr>
            <p:cNvSpPr/>
            <p:nvPr/>
          </p:nvSpPr>
          <p:spPr>
            <a:xfrm>
              <a:off x="2409066" y="5314746"/>
              <a:ext cx="1403120" cy="325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40" name="Picture 39" descr="A blue numb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7ED18967-CCD9-7ABC-9738-629F4915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776147" y="5356230"/>
              <a:ext cx="685335" cy="2360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66B6F46-350E-41B5-ACAF-469D5613DC3B}"/>
              </a:ext>
            </a:extLst>
          </p:cNvPr>
          <p:cNvSpPr/>
          <p:nvPr/>
        </p:nvSpPr>
        <p:spPr>
          <a:xfrm rot="20363784">
            <a:off x="4203941" y="1797687"/>
            <a:ext cx="1759504" cy="42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8F2BCD-9C77-66F4-035B-77FC1E6841C3}"/>
              </a:ext>
            </a:extLst>
          </p:cNvPr>
          <p:cNvSpPr/>
          <p:nvPr/>
        </p:nvSpPr>
        <p:spPr>
          <a:xfrm rot="5400000">
            <a:off x="2897237" y="3231160"/>
            <a:ext cx="1159262" cy="42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FE5A95-09D7-DA56-ADA8-760D81034CB6}"/>
              </a:ext>
            </a:extLst>
          </p:cNvPr>
          <p:cNvSpPr/>
          <p:nvPr/>
        </p:nvSpPr>
        <p:spPr>
          <a:xfrm>
            <a:off x="4692730" y="4749522"/>
            <a:ext cx="1570385" cy="42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208AEE-6AEE-FF14-7BAE-F091247F9B47}"/>
              </a:ext>
            </a:extLst>
          </p:cNvPr>
          <p:cNvSpPr/>
          <p:nvPr/>
        </p:nvSpPr>
        <p:spPr>
          <a:xfrm rot="18492590">
            <a:off x="7436714" y="4328517"/>
            <a:ext cx="1159262" cy="42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823ECC-0006-5DBE-D3E7-7D2C2881FAA8}"/>
              </a:ext>
            </a:extLst>
          </p:cNvPr>
          <p:cNvSpPr/>
          <p:nvPr/>
        </p:nvSpPr>
        <p:spPr>
          <a:xfrm rot="2954273">
            <a:off x="7384248" y="2100991"/>
            <a:ext cx="1159262" cy="42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E3E659-032B-7AC3-9EC2-9799D4543B96}"/>
              </a:ext>
            </a:extLst>
          </p:cNvPr>
          <p:cNvSpPr txBox="1"/>
          <p:nvPr/>
        </p:nvSpPr>
        <p:spPr>
          <a:xfrm>
            <a:off x="8699519" y="2483068"/>
            <a:ext cx="3322171" cy="20313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Aggrements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metadata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metadata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minimal m</a:t>
            </a:r>
            <a:r>
              <a:rPr lang="en-NL" dirty="0">
                <a:solidFill>
                  <a:schemeClr val="bg1"/>
                </a:solidFill>
              </a:rPr>
              <a:t>etadata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data visiting/interaction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</a:t>
            </a:r>
            <a:r>
              <a:rPr lang="en-NL" dirty="0">
                <a:solidFill>
                  <a:schemeClr val="bg1"/>
                </a:solidFill>
              </a:rPr>
              <a:t>eclared semantic data models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CBA7AAB-D82A-8D40-46B7-D06612F8F64C}"/>
              </a:ext>
            </a:extLst>
          </p:cNvPr>
          <p:cNvCxnSpPr>
            <a:cxnSpLocks/>
            <a:stCxn id="41" idx="6"/>
            <a:endCxn id="43" idx="1"/>
          </p:cNvCxnSpPr>
          <p:nvPr/>
        </p:nvCxnSpPr>
        <p:spPr>
          <a:xfrm>
            <a:off x="8342332" y="2750215"/>
            <a:ext cx="357187" cy="7485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612AC2-1118-4458-31A2-96DD8EBE0026}"/>
              </a:ext>
            </a:extLst>
          </p:cNvPr>
          <p:cNvCxnSpPr>
            <a:cxnSpLocks/>
            <a:stCxn id="34" idx="6"/>
            <a:endCxn id="43" idx="1"/>
          </p:cNvCxnSpPr>
          <p:nvPr/>
        </p:nvCxnSpPr>
        <p:spPr>
          <a:xfrm flipV="1">
            <a:off x="8374872" y="3498731"/>
            <a:ext cx="324647" cy="584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C57BD5-1B2C-BD88-3BB9-0035B8CF60CD}"/>
              </a:ext>
            </a:extLst>
          </p:cNvPr>
          <p:cNvCxnSpPr>
            <a:cxnSpLocks/>
            <a:stCxn id="25" idx="4"/>
            <a:endCxn id="43" idx="1"/>
          </p:cNvCxnSpPr>
          <p:nvPr/>
        </p:nvCxnSpPr>
        <p:spPr>
          <a:xfrm>
            <a:off x="5157661" y="2204634"/>
            <a:ext cx="3541858" cy="12940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56A347D-2D6E-B4DC-97D0-17A3ADFE5B8D}"/>
              </a:ext>
            </a:extLst>
          </p:cNvPr>
          <p:cNvCxnSpPr>
            <a:cxnSpLocks/>
            <a:stCxn id="32" idx="0"/>
            <a:endCxn id="43" idx="1"/>
          </p:cNvCxnSpPr>
          <p:nvPr/>
        </p:nvCxnSpPr>
        <p:spPr>
          <a:xfrm>
            <a:off x="3687064" y="3441356"/>
            <a:ext cx="5012455" cy="57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379DEB5-4549-E82A-691C-B92A7B49F451}"/>
              </a:ext>
            </a:extLst>
          </p:cNvPr>
          <p:cNvCxnSpPr>
            <a:cxnSpLocks/>
            <a:stCxn id="33" idx="0"/>
            <a:endCxn id="43" idx="1"/>
          </p:cNvCxnSpPr>
          <p:nvPr/>
        </p:nvCxnSpPr>
        <p:spPr>
          <a:xfrm flipV="1">
            <a:off x="5477923" y="3498731"/>
            <a:ext cx="3221596" cy="1250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3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2343522"/>
            <a:ext cx="4352474" cy="33303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Agreed semantics</a:t>
            </a:r>
          </a:p>
          <a:p>
            <a:pPr>
              <a:lnSpc>
                <a:spcPct val="200000"/>
              </a:lnSpc>
            </a:pPr>
            <a:r>
              <a:rPr lang="en-NL" dirty="0"/>
              <a:t>Common data models</a:t>
            </a:r>
          </a:p>
          <a:p>
            <a:pPr>
              <a:lnSpc>
                <a:spcPct val="200000"/>
              </a:lnSpc>
            </a:pPr>
            <a:r>
              <a:rPr lang="en-NL" dirty="0"/>
              <a:t>Common message formatting/structuring</a:t>
            </a:r>
          </a:p>
          <a:p>
            <a:pPr>
              <a:lnSpc>
                <a:spcPct val="200000"/>
              </a:lnSpc>
            </a:pPr>
            <a:r>
              <a:rPr lang="en-NL" dirty="0"/>
              <a:t>Application connectivity</a:t>
            </a:r>
          </a:p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801054" y="1776080"/>
            <a:ext cx="4390946" cy="27763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Declared semantic data models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Common API for metadata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Common metadata format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Common base metadata semantic model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Common API for data interaction</a:t>
            </a: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D279723-3ECC-3E01-75C2-87047AB28930}"/>
              </a:ext>
            </a:extLst>
          </p:cNvPr>
          <p:cNvSpPr/>
          <p:nvPr/>
        </p:nvSpPr>
        <p:spPr>
          <a:xfrm rot="16200000">
            <a:off x="6100919" y="3275716"/>
            <a:ext cx="1987859" cy="565543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FDT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8BB18-8A88-66B8-E443-FF70E50B06F7}"/>
              </a:ext>
            </a:extLst>
          </p:cNvPr>
          <p:cNvSpPr txBox="1"/>
          <p:nvPr/>
        </p:nvSpPr>
        <p:spPr>
          <a:xfrm>
            <a:off x="8120842" y="4794536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FDT interoperability features</a:t>
            </a:r>
          </a:p>
        </p:txBody>
      </p:sp>
    </p:spTree>
    <p:extLst>
      <p:ext uri="{BB962C8B-B14F-4D97-AF65-F5344CB8AC3E}">
        <p14:creationId xmlns:p14="http://schemas.microsoft.com/office/powerpoint/2010/main" val="94328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Train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6B6F6-15C8-EB6E-2F8F-705937D58ED6}"/>
              </a:ext>
            </a:extLst>
          </p:cNvPr>
          <p:cNvGrpSpPr/>
          <p:nvPr/>
        </p:nvGrpSpPr>
        <p:grpSpPr>
          <a:xfrm>
            <a:off x="5245956" y="2965022"/>
            <a:ext cx="1700088" cy="1838928"/>
            <a:chOff x="3177135" y="472611"/>
            <a:chExt cx="1700088" cy="183892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7A03FD-B455-AD4E-A926-78810B75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77135" y="472611"/>
              <a:ext cx="1700088" cy="17000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547CA-B35F-B744-B93D-5B05BC2CFF26}"/>
                </a:ext>
              </a:extLst>
            </p:cNvPr>
            <p:cNvSpPr txBox="1"/>
            <p:nvPr/>
          </p:nvSpPr>
          <p:spPr>
            <a:xfrm>
              <a:off x="3202402" y="1788319"/>
              <a:ext cx="1649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&lt;Train&gt;</a:t>
              </a:r>
            </a:p>
            <a:p>
              <a:pPr algn="ctr"/>
              <a:r>
                <a:rPr lang="en-NL" sz="1400" dirty="0"/>
                <a:t>Analysis Algorithm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2CE7D0-0D43-AF4E-B3CE-1D6976CD97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2216" y="1085031"/>
            <a:ext cx="1330633" cy="12953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B77DED-A6A5-7848-A1A5-E184D58C34CD}"/>
              </a:ext>
            </a:extLst>
          </p:cNvPr>
          <p:cNvSpPr txBox="1"/>
          <p:nvPr/>
        </p:nvSpPr>
        <p:spPr>
          <a:xfrm>
            <a:off x="808080" y="237695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A58C31-E2B2-A6CB-AABD-140C72DF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6200" y="4649442"/>
            <a:ext cx="893297" cy="8695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E969F5-36F4-7909-1857-9C05EE430C6A}"/>
              </a:ext>
            </a:extLst>
          </p:cNvPr>
          <p:cNvSpPr txBox="1"/>
          <p:nvPr/>
        </p:nvSpPr>
        <p:spPr>
          <a:xfrm>
            <a:off x="1473396" y="552203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8DFAAEE-0017-F8A5-113B-020FAB20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5503" y="3840171"/>
            <a:ext cx="1694844" cy="164987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60BA5A2-0112-BC13-2F31-6BD3AD731BA5}"/>
              </a:ext>
            </a:extLst>
          </p:cNvPr>
          <p:cNvSpPr txBox="1"/>
          <p:nvPr/>
        </p:nvSpPr>
        <p:spPr>
          <a:xfrm>
            <a:off x="9213473" y="5522034"/>
            <a:ext cx="1378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9AAC64F-25A1-2945-B906-A49A78BDD0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9675" y="1129600"/>
            <a:ext cx="1152760" cy="11221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CB27E4-2420-2943-95FB-DE682934AF78}"/>
              </a:ext>
            </a:extLst>
          </p:cNvPr>
          <p:cNvSpPr txBox="1"/>
          <p:nvPr/>
        </p:nvSpPr>
        <p:spPr>
          <a:xfrm>
            <a:off x="8781472" y="2251775"/>
            <a:ext cx="1378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36AE37E-8321-7343-9ECD-3D72918308C9}"/>
              </a:ext>
            </a:extLst>
          </p:cNvPr>
          <p:cNvSpPr/>
          <p:nvPr/>
        </p:nvSpPr>
        <p:spPr>
          <a:xfrm rot="1722363">
            <a:off x="3256907" y="2723579"/>
            <a:ext cx="1315093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Left Arrow 65">
            <a:extLst>
              <a:ext uri="{FF2B5EF4-FFF2-40B4-BE49-F238E27FC236}">
                <a16:creationId xmlns:a16="http://schemas.microsoft.com/office/drawing/2014/main" id="{9DABACA5-DB04-8B45-918E-320C9A10A0EE}"/>
              </a:ext>
            </a:extLst>
          </p:cNvPr>
          <p:cNvSpPr/>
          <p:nvPr/>
        </p:nvSpPr>
        <p:spPr>
          <a:xfrm rot="20460143">
            <a:off x="3249278" y="4400585"/>
            <a:ext cx="1315093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Left Arrow 67">
            <a:extLst>
              <a:ext uri="{FF2B5EF4-FFF2-40B4-BE49-F238E27FC236}">
                <a16:creationId xmlns:a16="http://schemas.microsoft.com/office/drawing/2014/main" id="{624252ED-C47F-4B43-8558-DBFD532B3D9F}"/>
              </a:ext>
            </a:extLst>
          </p:cNvPr>
          <p:cNvSpPr/>
          <p:nvPr/>
        </p:nvSpPr>
        <p:spPr>
          <a:xfrm rot="12297189">
            <a:off x="7191926" y="4157306"/>
            <a:ext cx="1315093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Left Arrow 68">
            <a:extLst>
              <a:ext uri="{FF2B5EF4-FFF2-40B4-BE49-F238E27FC236}">
                <a16:creationId xmlns:a16="http://schemas.microsoft.com/office/drawing/2014/main" id="{5B6E23B3-F5D8-C84D-A625-ADC98E96C3E3}"/>
              </a:ext>
            </a:extLst>
          </p:cNvPr>
          <p:cNvSpPr/>
          <p:nvPr/>
        </p:nvSpPr>
        <p:spPr>
          <a:xfrm rot="8961098">
            <a:off x="7152324" y="2644645"/>
            <a:ext cx="1315093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985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Arrow 7">
            <a:extLst>
              <a:ext uri="{FF2B5EF4-FFF2-40B4-BE49-F238E27FC236}">
                <a16:creationId xmlns:a16="http://schemas.microsoft.com/office/drawing/2014/main" id="{836AE37E-8321-7343-9ECD-3D72918308C9}"/>
              </a:ext>
            </a:extLst>
          </p:cNvPr>
          <p:cNvSpPr/>
          <p:nvPr/>
        </p:nvSpPr>
        <p:spPr>
          <a:xfrm flipH="1">
            <a:off x="3234647" y="3028306"/>
            <a:ext cx="5722705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Sends a train to   			Data Stations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Train – main components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77DED-A6A5-7848-A1A5-E184D58C34CD}"/>
              </a:ext>
            </a:extLst>
          </p:cNvPr>
          <p:cNvSpPr txBox="1"/>
          <p:nvPr/>
        </p:nvSpPr>
        <p:spPr>
          <a:xfrm>
            <a:off x="9431861" y="386143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E969F5-36F4-7909-1857-9C05EE430C6A}"/>
              </a:ext>
            </a:extLst>
          </p:cNvPr>
          <p:cNvSpPr txBox="1"/>
          <p:nvPr/>
        </p:nvSpPr>
        <p:spPr>
          <a:xfrm>
            <a:off x="5237429" y="6392377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&lt;Station Directory&gt;</a:t>
            </a:r>
          </a:p>
          <a:p>
            <a:pPr algn="ctr"/>
            <a:r>
              <a:rPr lang="en-NL" sz="1400" dirty="0"/>
              <a:t>Metadata Index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8DFAAEE-0017-F8A5-113B-020FAB20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88518" y="2434728"/>
            <a:ext cx="1465590" cy="14267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CB27E4-2420-2943-95FB-DE682934AF78}"/>
              </a:ext>
            </a:extLst>
          </p:cNvPr>
          <p:cNvSpPr txBox="1"/>
          <p:nvPr/>
        </p:nvSpPr>
        <p:spPr>
          <a:xfrm>
            <a:off x="1415943" y="3813252"/>
            <a:ext cx="155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&lt;Train Handler&gt;</a:t>
            </a:r>
          </a:p>
          <a:p>
            <a:pPr algn="ctr"/>
            <a:r>
              <a:rPr lang="en-NL" sz="1400" dirty="0"/>
              <a:t>Client Application</a:t>
            </a:r>
          </a:p>
        </p:txBody>
      </p:sp>
      <p:sp>
        <p:nvSpPr>
          <p:cNvPr id="66" name="Left Arrow 65">
            <a:extLst>
              <a:ext uri="{FF2B5EF4-FFF2-40B4-BE49-F238E27FC236}">
                <a16:creationId xmlns:a16="http://schemas.microsoft.com/office/drawing/2014/main" id="{9DABACA5-DB04-8B45-918E-320C9A10A0EE}"/>
              </a:ext>
            </a:extLst>
          </p:cNvPr>
          <p:cNvSpPr/>
          <p:nvPr/>
        </p:nvSpPr>
        <p:spPr>
          <a:xfrm rot="1851122" flipH="1">
            <a:off x="2724668" y="4470452"/>
            <a:ext cx="2863900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Finds target stations</a:t>
            </a:r>
          </a:p>
        </p:txBody>
      </p:sp>
      <p:sp>
        <p:nvSpPr>
          <p:cNvPr id="68" name="Left Arrow 67">
            <a:extLst>
              <a:ext uri="{FF2B5EF4-FFF2-40B4-BE49-F238E27FC236}">
                <a16:creationId xmlns:a16="http://schemas.microsoft.com/office/drawing/2014/main" id="{624252ED-C47F-4B43-8558-DBFD532B3D9F}"/>
              </a:ext>
            </a:extLst>
          </p:cNvPr>
          <p:cNvSpPr/>
          <p:nvPr/>
        </p:nvSpPr>
        <p:spPr>
          <a:xfrm rot="19800701" flipH="1">
            <a:off x="6678417" y="4436351"/>
            <a:ext cx="2794555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Indexes metadata from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B09FED-A12E-494A-AD1C-3A04B79BFB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8188" y="2646142"/>
            <a:ext cx="1215292" cy="1215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48388-56C0-2946-A1C2-DDA9B2A3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820" y="5087015"/>
            <a:ext cx="1206357" cy="12063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25A506-5FFD-9D4C-825E-428339332160}"/>
              </a:ext>
            </a:extLst>
          </p:cNvPr>
          <p:cNvGrpSpPr/>
          <p:nvPr/>
        </p:nvGrpSpPr>
        <p:grpSpPr>
          <a:xfrm>
            <a:off x="5142851" y="947270"/>
            <a:ext cx="1906291" cy="1368809"/>
            <a:chOff x="5142850" y="1027906"/>
            <a:chExt cx="1906291" cy="1368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DD8585-0A0C-5148-B276-68244EB7E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4765" y="1027906"/>
              <a:ext cx="862461" cy="8624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12838A-872F-4941-A565-0F934E90BDB0}"/>
                </a:ext>
              </a:extLst>
            </p:cNvPr>
            <p:cNvSpPr txBox="1"/>
            <p:nvPr/>
          </p:nvSpPr>
          <p:spPr>
            <a:xfrm>
              <a:off x="5142850" y="1873495"/>
              <a:ext cx="19062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&lt;Individual Gateway&gt;</a:t>
              </a:r>
            </a:p>
            <a:p>
              <a:pPr algn="ctr"/>
              <a:r>
                <a:rPr lang="en-NL" sz="1400" dirty="0"/>
                <a:t>Personal Data Locker</a:t>
              </a:r>
            </a:p>
          </p:txBody>
        </p:sp>
      </p:grpSp>
      <p:sp>
        <p:nvSpPr>
          <p:cNvPr id="23" name="Left Arrow 22">
            <a:extLst>
              <a:ext uri="{FF2B5EF4-FFF2-40B4-BE49-F238E27FC236}">
                <a16:creationId xmlns:a16="http://schemas.microsoft.com/office/drawing/2014/main" id="{DC8668F0-3BFE-154C-9FC3-CA84B9D66937}"/>
              </a:ext>
            </a:extLst>
          </p:cNvPr>
          <p:cNvSpPr/>
          <p:nvPr/>
        </p:nvSpPr>
        <p:spPr>
          <a:xfrm rot="1537003" flipH="1">
            <a:off x="6873103" y="1825070"/>
            <a:ext cx="2794555" cy="482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Controls data hosted at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3EBA1E-85CD-849A-430D-BA9A1D5FD8CE}"/>
              </a:ext>
            </a:extLst>
          </p:cNvPr>
          <p:cNvGrpSpPr/>
          <p:nvPr/>
        </p:nvGrpSpPr>
        <p:grpSpPr>
          <a:xfrm>
            <a:off x="5245955" y="2334324"/>
            <a:ext cx="1700088" cy="1838928"/>
            <a:chOff x="5245955" y="2334324"/>
            <a:chExt cx="1700088" cy="183892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979A237-4E38-B419-88B4-F543299A2155}"/>
                </a:ext>
              </a:extLst>
            </p:cNvPr>
            <p:cNvSpPr/>
            <p:nvPr/>
          </p:nvSpPr>
          <p:spPr>
            <a:xfrm>
              <a:off x="5335438" y="2911415"/>
              <a:ext cx="1582947" cy="707366"/>
            </a:xfrm>
            <a:custGeom>
              <a:avLst/>
              <a:gdLst>
                <a:gd name="connsiteX0" fmla="*/ 517585 w 1582947"/>
                <a:gd name="connsiteY0" fmla="*/ 0 h 707366"/>
                <a:gd name="connsiteX1" fmla="*/ 793630 w 1582947"/>
                <a:gd name="connsiteY1" fmla="*/ 0 h 707366"/>
                <a:gd name="connsiteX2" fmla="*/ 1548441 w 1582947"/>
                <a:gd name="connsiteY2" fmla="*/ 207034 h 707366"/>
                <a:gd name="connsiteX3" fmla="*/ 1582947 w 1582947"/>
                <a:gd name="connsiteY3" fmla="*/ 336430 h 707366"/>
                <a:gd name="connsiteX4" fmla="*/ 521898 w 1582947"/>
                <a:gd name="connsiteY4" fmla="*/ 707366 h 707366"/>
                <a:gd name="connsiteX5" fmla="*/ 60385 w 1582947"/>
                <a:gd name="connsiteY5" fmla="*/ 707366 h 707366"/>
                <a:gd name="connsiteX6" fmla="*/ 0 w 1582947"/>
                <a:gd name="connsiteY6" fmla="*/ 431321 h 707366"/>
                <a:gd name="connsiteX7" fmla="*/ 517585 w 1582947"/>
                <a:gd name="connsiteY7" fmla="*/ 0 h 7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2947" h="707366">
                  <a:moveTo>
                    <a:pt x="517585" y="0"/>
                  </a:moveTo>
                  <a:lnTo>
                    <a:pt x="793630" y="0"/>
                  </a:lnTo>
                  <a:lnTo>
                    <a:pt x="1548441" y="207034"/>
                  </a:lnTo>
                  <a:lnTo>
                    <a:pt x="1582947" y="336430"/>
                  </a:lnTo>
                  <a:lnTo>
                    <a:pt x="521898" y="707366"/>
                  </a:lnTo>
                  <a:lnTo>
                    <a:pt x="60385" y="707366"/>
                  </a:lnTo>
                  <a:lnTo>
                    <a:pt x="0" y="431321"/>
                  </a:lnTo>
                  <a:lnTo>
                    <a:pt x="517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7A03FD-B455-AD4E-A926-78810B75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45955" y="2334324"/>
              <a:ext cx="1700088" cy="17000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547CA-B35F-B744-B93D-5B05BC2CFF26}"/>
                </a:ext>
              </a:extLst>
            </p:cNvPr>
            <p:cNvSpPr txBox="1"/>
            <p:nvPr/>
          </p:nvSpPr>
          <p:spPr>
            <a:xfrm>
              <a:off x="5271222" y="3650032"/>
              <a:ext cx="1649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&lt;Train&gt;</a:t>
              </a:r>
            </a:p>
            <a:p>
              <a:pPr algn="ctr"/>
              <a:r>
                <a:rPr lang="en-NL" sz="1400" dirty="0"/>
                <a:t>Analysis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64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2EA0-E40B-454C-8B94-8E35D202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FDT – focus on minimal architecture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2CC7-671C-E547-99B8-19C79E29A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8282D8A-C40E-A411-5F30-60B4F2D6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83" y="892961"/>
            <a:ext cx="7014753" cy="52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2EA0-E40B-454C-8B94-8E35D202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FDT – focus on minimal architecture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2CC7-671C-E547-99B8-19C79E29A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8282D8A-C40E-A411-5F30-60B4F2D6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848" y="986343"/>
            <a:ext cx="6736303" cy="5073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58779-DEE6-E114-5CE1-E1C87DB1F909}"/>
              </a:ext>
            </a:extLst>
          </p:cNvPr>
          <p:cNvSpPr txBox="1"/>
          <p:nvPr/>
        </p:nvSpPr>
        <p:spPr>
          <a:xfrm>
            <a:off x="745954" y="1116189"/>
            <a:ext cx="3166251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Aggrements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metadata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metadata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minimal m</a:t>
            </a:r>
            <a:r>
              <a:rPr lang="en-NL" dirty="0">
                <a:solidFill>
                  <a:schemeClr val="bg1"/>
                </a:solidFill>
              </a:rPr>
              <a:t>etadata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bg1"/>
                </a:solidFill>
              </a:rPr>
              <a:t>data visiting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2C8D1-A5BF-4B17-36F9-EF542BAB44C0}"/>
              </a:ext>
            </a:extLst>
          </p:cNvPr>
          <p:cNvSpPr txBox="1"/>
          <p:nvPr/>
        </p:nvSpPr>
        <p:spPr>
          <a:xfrm>
            <a:off x="4455243" y="1745070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etadata access</a:t>
            </a:r>
          </a:p>
          <a:p>
            <a:r>
              <a:rPr lang="en-GB" dirty="0"/>
              <a:t>m</a:t>
            </a:r>
            <a:r>
              <a:rPr lang="en-NL" dirty="0"/>
              <a:t>etadata format</a:t>
            </a:r>
          </a:p>
          <a:p>
            <a:r>
              <a:rPr lang="en-GB" dirty="0"/>
              <a:t>m</a:t>
            </a:r>
            <a:r>
              <a:rPr lang="en-NL" dirty="0"/>
              <a:t>inimal metadata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5550-1A67-227D-2630-0B227EEBC771}"/>
              </a:ext>
            </a:extLst>
          </p:cNvPr>
          <p:cNvSpPr txBox="1"/>
          <p:nvPr/>
        </p:nvSpPr>
        <p:spPr>
          <a:xfrm>
            <a:off x="5859698" y="326663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etadata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7275B-F4B4-FBA0-A425-A8DCBE256DA3}"/>
              </a:ext>
            </a:extLst>
          </p:cNvPr>
          <p:cNvSpPr txBox="1"/>
          <p:nvPr/>
        </p:nvSpPr>
        <p:spPr>
          <a:xfrm>
            <a:off x="9489121" y="3635968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visiting API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E6E63-3E57-C475-A097-50ECACB65125}"/>
              </a:ext>
            </a:extLst>
          </p:cNvPr>
          <p:cNvSpPr txBox="1"/>
          <p:nvPr/>
        </p:nvSpPr>
        <p:spPr>
          <a:xfrm>
            <a:off x="4895331" y="47148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etadata access</a:t>
            </a:r>
          </a:p>
        </p:txBody>
      </p:sp>
    </p:spTree>
    <p:extLst>
      <p:ext uri="{BB962C8B-B14F-4D97-AF65-F5344CB8AC3E}">
        <p14:creationId xmlns:p14="http://schemas.microsoft.com/office/powerpoint/2010/main" val="338220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2EA0-E40B-454C-8B94-8E35D202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FDT (more) Detailed architecture</a:t>
            </a:r>
            <a:br>
              <a:rPr lang="en-NL" dirty="0"/>
            </a:br>
            <a:r>
              <a:rPr lang="en-NL" cap="none" dirty="0"/>
              <a:t>(for reference of the expected functionality)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2CC7-671C-E547-99B8-19C79E29A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922B21C-B83D-DF4B-9C35-39E7F33A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69" y="1427018"/>
            <a:ext cx="10189613" cy="47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2B63-A256-8575-8B64-A46FFBF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Personal health 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F339A-C250-1703-14D5-633A56D14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Online Media 6" descr="Personal Health Train - English">
            <a:hlinkClick r:id="" action="ppaction://media"/>
            <a:extLst>
              <a:ext uri="{FF2B5EF4-FFF2-40B4-BE49-F238E27FC236}">
                <a16:creationId xmlns:a16="http://schemas.microsoft.com/office/drawing/2014/main" id="{00ED0440-2F43-5E10-74A6-6B494C63A6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2000" y="1328530"/>
            <a:ext cx="812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73027-8194-8E0D-AE6B-F80390705DEB}"/>
              </a:ext>
            </a:extLst>
          </p:cNvPr>
          <p:cNvSpPr txBox="1"/>
          <p:nvPr/>
        </p:nvSpPr>
        <p:spPr>
          <a:xfrm>
            <a:off x="3993995" y="837137"/>
            <a:ext cx="4204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000" dirty="0"/>
              <a:t>http://vimeo.com/143245835</a:t>
            </a:r>
          </a:p>
        </p:txBody>
      </p:sp>
    </p:spTree>
    <p:extLst>
      <p:ext uri="{BB962C8B-B14F-4D97-AF65-F5344CB8AC3E}">
        <p14:creationId xmlns:p14="http://schemas.microsoft.com/office/powerpoint/2010/main" val="13795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 metadata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A363C-F36C-3542-9B9F-997857F2B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2CE7D0-0D43-AF4E-B3CE-1D6976CD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6190" y="2176042"/>
            <a:ext cx="1330633" cy="12953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B77DED-A6A5-7848-A1A5-E184D58C34CD}"/>
              </a:ext>
            </a:extLst>
          </p:cNvPr>
          <p:cNvSpPr txBox="1"/>
          <p:nvPr/>
        </p:nvSpPr>
        <p:spPr>
          <a:xfrm>
            <a:off x="839788" y="3529480"/>
            <a:ext cx="1726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  <a:p>
            <a:pPr algn="ctr"/>
            <a:r>
              <a:rPr lang="en-NL" sz="1400" dirty="0"/>
              <a:t>Data Source</a:t>
            </a:r>
          </a:p>
          <a:p>
            <a:pPr algn="ctr"/>
            <a:r>
              <a:rPr lang="en-NL" sz="1400" dirty="0"/>
              <a:t>Information System</a:t>
            </a:r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7CD660E4-A15A-5F47-ACE9-4433CE108471}"/>
              </a:ext>
            </a:extLst>
          </p:cNvPr>
          <p:cNvSpPr/>
          <p:nvPr/>
        </p:nvSpPr>
        <p:spPr>
          <a:xfrm>
            <a:off x="3193973" y="3293885"/>
            <a:ext cx="477054" cy="477054"/>
          </a:xfrm>
          <a:prstGeom prst="mathPlus">
            <a:avLst/>
          </a:prstGeom>
          <a:solidFill>
            <a:srgbClr val="C2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85C24A-DE52-5344-96C4-DE5F3B8EF304}"/>
              </a:ext>
            </a:extLst>
          </p:cNvPr>
          <p:cNvSpPr/>
          <p:nvPr/>
        </p:nvSpPr>
        <p:spPr>
          <a:xfrm rot="3682336">
            <a:off x="5359727" y="4669888"/>
            <a:ext cx="958709" cy="4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005"/>
                </a:moveTo>
                <a:lnTo>
                  <a:pt x="958709" y="21005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DC7AF5-57D7-C441-9B3E-B43FD179A476}"/>
              </a:ext>
            </a:extLst>
          </p:cNvPr>
          <p:cNvSpPr/>
          <p:nvPr/>
        </p:nvSpPr>
        <p:spPr>
          <a:xfrm rot="1312232">
            <a:off x="5886291" y="3979364"/>
            <a:ext cx="685533" cy="4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005"/>
                </a:moveTo>
                <a:lnTo>
                  <a:pt x="685533" y="21005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5DBD1A4-312A-9747-9727-00E41340A2B6}"/>
              </a:ext>
            </a:extLst>
          </p:cNvPr>
          <p:cNvSpPr/>
          <p:nvPr/>
        </p:nvSpPr>
        <p:spPr>
          <a:xfrm rot="20287768">
            <a:off x="5886291" y="3190959"/>
            <a:ext cx="685533" cy="4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005"/>
                </a:moveTo>
                <a:lnTo>
                  <a:pt x="685533" y="21005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0134D2F-F080-D941-918A-8A22D6A1302B}"/>
              </a:ext>
            </a:extLst>
          </p:cNvPr>
          <p:cNvSpPr/>
          <p:nvPr/>
        </p:nvSpPr>
        <p:spPr>
          <a:xfrm rot="17917664">
            <a:off x="5359727" y="2500436"/>
            <a:ext cx="958709" cy="4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005"/>
                </a:moveTo>
                <a:lnTo>
                  <a:pt x="958709" y="21005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NL"/>
          </a:p>
        </p:txBody>
      </p:sp>
      <p:sp>
        <p:nvSpPr>
          <p:cNvPr id="12" name="Oval 11" descr="List outline">
            <a:extLst>
              <a:ext uri="{FF2B5EF4-FFF2-40B4-BE49-F238E27FC236}">
                <a16:creationId xmlns:a16="http://schemas.microsoft.com/office/drawing/2014/main" id="{6AECF300-FB91-C74E-9630-876C2D689272}"/>
              </a:ext>
            </a:extLst>
          </p:cNvPr>
          <p:cNvSpPr/>
          <p:nvPr/>
        </p:nvSpPr>
        <p:spPr>
          <a:xfrm>
            <a:off x="4298457" y="2657636"/>
            <a:ext cx="1897062" cy="1897062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8476AF3-6956-694E-848F-CA9472C11107}"/>
              </a:ext>
            </a:extLst>
          </p:cNvPr>
          <p:cNvSpPr/>
          <p:nvPr/>
        </p:nvSpPr>
        <p:spPr>
          <a:xfrm>
            <a:off x="5772304" y="1032024"/>
            <a:ext cx="1138237" cy="1138237"/>
          </a:xfrm>
          <a:custGeom>
            <a:avLst/>
            <a:gdLst>
              <a:gd name="connsiteX0" fmla="*/ 0 w 1138237"/>
              <a:gd name="connsiteY0" fmla="*/ 569119 h 1138237"/>
              <a:gd name="connsiteX1" fmla="*/ 569119 w 1138237"/>
              <a:gd name="connsiteY1" fmla="*/ 0 h 1138237"/>
              <a:gd name="connsiteX2" fmla="*/ 1138238 w 1138237"/>
              <a:gd name="connsiteY2" fmla="*/ 569119 h 1138237"/>
              <a:gd name="connsiteX3" fmla="*/ 569119 w 1138237"/>
              <a:gd name="connsiteY3" fmla="*/ 1138238 h 1138237"/>
              <a:gd name="connsiteX4" fmla="*/ 0 w 1138237"/>
              <a:gd name="connsiteY4" fmla="*/ 569119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237" h="1138237">
                <a:moveTo>
                  <a:pt x="0" y="569119"/>
                </a:moveTo>
                <a:cubicBezTo>
                  <a:pt x="0" y="254803"/>
                  <a:pt x="254803" y="0"/>
                  <a:pt x="569119" y="0"/>
                </a:cubicBezTo>
                <a:cubicBezTo>
                  <a:pt x="883435" y="0"/>
                  <a:pt x="1138238" y="254803"/>
                  <a:pt x="1138238" y="569119"/>
                </a:cubicBezTo>
                <a:cubicBezTo>
                  <a:pt x="1138238" y="883435"/>
                  <a:pt x="883435" y="1138238"/>
                  <a:pt x="569119" y="1138238"/>
                </a:cubicBezTo>
                <a:cubicBezTo>
                  <a:pt x="254803" y="1138238"/>
                  <a:pt x="0" y="883435"/>
                  <a:pt x="0" y="56911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6" tIns="173676" rIns="173676" bIns="1736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kern="1200" dirty="0"/>
              <a:t>Provenance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528C1B2-9245-E545-8319-B54EE5045300}"/>
              </a:ext>
            </a:extLst>
          </p:cNvPr>
          <p:cNvSpPr/>
          <p:nvPr/>
        </p:nvSpPr>
        <p:spPr>
          <a:xfrm>
            <a:off x="7024366" y="1032024"/>
            <a:ext cx="1707356" cy="1138237"/>
          </a:xfrm>
          <a:custGeom>
            <a:avLst/>
            <a:gdLst>
              <a:gd name="connsiteX0" fmla="*/ 0 w 1707356"/>
              <a:gd name="connsiteY0" fmla="*/ 0 h 1138237"/>
              <a:gd name="connsiteX1" fmla="*/ 1707356 w 1707356"/>
              <a:gd name="connsiteY1" fmla="*/ 0 h 1138237"/>
              <a:gd name="connsiteX2" fmla="*/ 1707356 w 1707356"/>
              <a:gd name="connsiteY2" fmla="*/ 1138237 h 1138237"/>
              <a:gd name="connsiteX3" fmla="*/ 0 w 1707356"/>
              <a:gd name="connsiteY3" fmla="*/ 1138237 h 1138237"/>
              <a:gd name="connsiteX4" fmla="*/ 0 w 1707356"/>
              <a:gd name="connsiteY4" fmla="*/ 0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356" h="1138237">
                <a:moveTo>
                  <a:pt x="0" y="0"/>
                </a:moveTo>
                <a:lnTo>
                  <a:pt x="1707356" y="0"/>
                </a:lnTo>
                <a:lnTo>
                  <a:pt x="1707356" y="1138237"/>
                </a:lnTo>
                <a:lnTo>
                  <a:pt x="0" y="1138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Who controls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Contact information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...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F1E041A-95F6-1649-8E43-5AD5F30A3209}"/>
              </a:ext>
            </a:extLst>
          </p:cNvPr>
          <p:cNvSpPr/>
          <p:nvPr/>
        </p:nvSpPr>
        <p:spPr>
          <a:xfrm>
            <a:off x="6506194" y="2303159"/>
            <a:ext cx="1138237" cy="1138237"/>
          </a:xfrm>
          <a:custGeom>
            <a:avLst/>
            <a:gdLst>
              <a:gd name="connsiteX0" fmla="*/ 0 w 1138237"/>
              <a:gd name="connsiteY0" fmla="*/ 569119 h 1138237"/>
              <a:gd name="connsiteX1" fmla="*/ 569119 w 1138237"/>
              <a:gd name="connsiteY1" fmla="*/ 0 h 1138237"/>
              <a:gd name="connsiteX2" fmla="*/ 1138238 w 1138237"/>
              <a:gd name="connsiteY2" fmla="*/ 569119 h 1138237"/>
              <a:gd name="connsiteX3" fmla="*/ 569119 w 1138237"/>
              <a:gd name="connsiteY3" fmla="*/ 1138238 h 1138237"/>
              <a:gd name="connsiteX4" fmla="*/ 0 w 1138237"/>
              <a:gd name="connsiteY4" fmla="*/ 569119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237" h="1138237">
                <a:moveTo>
                  <a:pt x="0" y="569119"/>
                </a:moveTo>
                <a:cubicBezTo>
                  <a:pt x="0" y="254803"/>
                  <a:pt x="254803" y="0"/>
                  <a:pt x="569119" y="0"/>
                </a:cubicBezTo>
                <a:cubicBezTo>
                  <a:pt x="883435" y="0"/>
                  <a:pt x="1138238" y="254803"/>
                  <a:pt x="1138238" y="569119"/>
                </a:cubicBezTo>
                <a:cubicBezTo>
                  <a:pt x="1138238" y="883435"/>
                  <a:pt x="883435" y="1138238"/>
                  <a:pt x="569119" y="1138238"/>
                </a:cubicBezTo>
                <a:cubicBezTo>
                  <a:pt x="254803" y="1138238"/>
                  <a:pt x="0" y="883435"/>
                  <a:pt x="0" y="56911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6" tIns="173676" rIns="173676" bIns="1736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kern="1200" dirty="0"/>
              <a:t>Capabilities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64451C5-1C45-0745-B1F5-762B7DF39E35}"/>
              </a:ext>
            </a:extLst>
          </p:cNvPr>
          <p:cNvSpPr/>
          <p:nvPr/>
        </p:nvSpPr>
        <p:spPr>
          <a:xfrm>
            <a:off x="7758255" y="2303159"/>
            <a:ext cx="1707356" cy="1138237"/>
          </a:xfrm>
          <a:custGeom>
            <a:avLst/>
            <a:gdLst>
              <a:gd name="connsiteX0" fmla="*/ 0 w 1707356"/>
              <a:gd name="connsiteY0" fmla="*/ 0 h 1138237"/>
              <a:gd name="connsiteX1" fmla="*/ 1707356 w 1707356"/>
              <a:gd name="connsiteY1" fmla="*/ 0 h 1138237"/>
              <a:gd name="connsiteX2" fmla="*/ 1707356 w 1707356"/>
              <a:gd name="connsiteY2" fmla="*/ 1138237 h 1138237"/>
              <a:gd name="connsiteX3" fmla="*/ 0 w 1707356"/>
              <a:gd name="connsiteY3" fmla="*/ 1138237 h 1138237"/>
              <a:gd name="connsiteX4" fmla="*/ 0 w 1707356"/>
              <a:gd name="connsiteY4" fmla="*/ 0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356" h="1138237">
                <a:moveTo>
                  <a:pt x="0" y="0"/>
                </a:moveTo>
                <a:lnTo>
                  <a:pt x="1707356" y="0"/>
                </a:lnTo>
                <a:lnTo>
                  <a:pt x="1707356" y="1138237"/>
                </a:lnTo>
                <a:lnTo>
                  <a:pt x="0" y="1138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Supported interaction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Computing capacity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...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DB33CFC-0A1C-F749-9448-1A189F96D385}"/>
              </a:ext>
            </a:extLst>
          </p:cNvPr>
          <p:cNvSpPr/>
          <p:nvPr/>
        </p:nvSpPr>
        <p:spPr>
          <a:xfrm>
            <a:off x="6506194" y="3770939"/>
            <a:ext cx="1138237" cy="1138237"/>
          </a:xfrm>
          <a:custGeom>
            <a:avLst/>
            <a:gdLst>
              <a:gd name="connsiteX0" fmla="*/ 0 w 1138237"/>
              <a:gd name="connsiteY0" fmla="*/ 569119 h 1138237"/>
              <a:gd name="connsiteX1" fmla="*/ 569119 w 1138237"/>
              <a:gd name="connsiteY1" fmla="*/ 0 h 1138237"/>
              <a:gd name="connsiteX2" fmla="*/ 1138238 w 1138237"/>
              <a:gd name="connsiteY2" fmla="*/ 569119 h 1138237"/>
              <a:gd name="connsiteX3" fmla="*/ 569119 w 1138237"/>
              <a:gd name="connsiteY3" fmla="*/ 1138238 h 1138237"/>
              <a:gd name="connsiteX4" fmla="*/ 0 w 1138237"/>
              <a:gd name="connsiteY4" fmla="*/ 569119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237" h="1138237">
                <a:moveTo>
                  <a:pt x="0" y="569119"/>
                </a:moveTo>
                <a:cubicBezTo>
                  <a:pt x="0" y="254803"/>
                  <a:pt x="254803" y="0"/>
                  <a:pt x="569119" y="0"/>
                </a:cubicBezTo>
                <a:cubicBezTo>
                  <a:pt x="883435" y="0"/>
                  <a:pt x="1138238" y="254803"/>
                  <a:pt x="1138238" y="569119"/>
                </a:cubicBezTo>
                <a:cubicBezTo>
                  <a:pt x="1138238" y="883435"/>
                  <a:pt x="883435" y="1138238"/>
                  <a:pt x="569119" y="1138238"/>
                </a:cubicBezTo>
                <a:cubicBezTo>
                  <a:pt x="254803" y="1138238"/>
                  <a:pt x="0" y="883435"/>
                  <a:pt x="0" y="56911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6" tIns="173676" rIns="173676" bIns="1736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kern="1200" dirty="0"/>
              <a:t>General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F9CC13E-5515-6841-A5E9-F566CC2160F7}"/>
              </a:ext>
            </a:extLst>
          </p:cNvPr>
          <p:cNvSpPr/>
          <p:nvPr/>
        </p:nvSpPr>
        <p:spPr>
          <a:xfrm>
            <a:off x="7758255" y="3770939"/>
            <a:ext cx="1707356" cy="1138237"/>
          </a:xfrm>
          <a:custGeom>
            <a:avLst/>
            <a:gdLst>
              <a:gd name="connsiteX0" fmla="*/ 0 w 1707356"/>
              <a:gd name="connsiteY0" fmla="*/ 0 h 1138237"/>
              <a:gd name="connsiteX1" fmla="*/ 1707356 w 1707356"/>
              <a:gd name="connsiteY1" fmla="*/ 0 h 1138237"/>
              <a:gd name="connsiteX2" fmla="*/ 1707356 w 1707356"/>
              <a:gd name="connsiteY2" fmla="*/ 1138237 h 1138237"/>
              <a:gd name="connsiteX3" fmla="*/ 0 w 1707356"/>
              <a:gd name="connsiteY3" fmla="*/ 1138237 h 1138237"/>
              <a:gd name="connsiteX4" fmla="*/ 0 w 1707356"/>
              <a:gd name="connsiteY4" fmla="*/ 0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356" h="1138237">
                <a:moveTo>
                  <a:pt x="0" y="0"/>
                </a:moveTo>
                <a:lnTo>
                  <a:pt x="1707356" y="0"/>
                </a:lnTo>
                <a:lnTo>
                  <a:pt x="1707356" y="1138237"/>
                </a:lnTo>
                <a:lnTo>
                  <a:pt x="0" y="1138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Name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Description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License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kern="1200" dirty="0"/>
              <a:t>...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EF2A7D2-956A-D64E-AC5B-F0B68E357C43}"/>
              </a:ext>
            </a:extLst>
          </p:cNvPr>
          <p:cNvSpPr/>
          <p:nvPr/>
        </p:nvSpPr>
        <p:spPr>
          <a:xfrm>
            <a:off x="6640951" y="5226673"/>
            <a:ext cx="2234607" cy="1138237"/>
          </a:xfrm>
          <a:custGeom>
            <a:avLst/>
            <a:gdLst>
              <a:gd name="connsiteX0" fmla="*/ 0 w 1707356"/>
              <a:gd name="connsiteY0" fmla="*/ 0 h 1138237"/>
              <a:gd name="connsiteX1" fmla="*/ 1707356 w 1707356"/>
              <a:gd name="connsiteY1" fmla="*/ 0 h 1138237"/>
              <a:gd name="connsiteX2" fmla="*/ 1707356 w 1707356"/>
              <a:gd name="connsiteY2" fmla="*/ 1138237 h 1138237"/>
              <a:gd name="connsiteX3" fmla="*/ 0 w 1707356"/>
              <a:gd name="connsiteY3" fmla="*/ 1138237 h 1138237"/>
              <a:gd name="connsiteX4" fmla="*/ 0 w 1707356"/>
              <a:gd name="connsiteY4" fmla="*/ 0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356" h="1138237">
                <a:moveTo>
                  <a:pt x="0" y="0"/>
                </a:moveTo>
                <a:lnTo>
                  <a:pt x="1707356" y="0"/>
                </a:lnTo>
                <a:lnTo>
                  <a:pt x="1707356" y="1138237"/>
                </a:lnTo>
                <a:lnTo>
                  <a:pt x="0" y="1138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dirty="0"/>
              <a:t>Name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kern="1200" dirty="0"/>
              <a:t>Description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dirty="0"/>
              <a:t>License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kern="1200" dirty="0"/>
              <a:t>Semantic data model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kern="1200" dirty="0"/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BFF47-0AD8-0349-AC26-3D206C6D8311}"/>
              </a:ext>
            </a:extLst>
          </p:cNvPr>
          <p:cNvSpPr txBox="1"/>
          <p:nvPr/>
        </p:nvSpPr>
        <p:spPr>
          <a:xfrm>
            <a:off x="4805120" y="4495013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Station</a:t>
            </a:r>
          </a:p>
          <a:p>
            <a:pPr algn="ctr"/>
            <a:r>
              <a:rPr lang="en-NL" sz="1400" dirty="0"/>
              <a:t>Metadata</a:t>
            </a:r>
          </a:p>
        </p:txBody>
      </p:sp>
      <p:sp>
        <p:nvSpPr>
          <p:cNvPr id="9" name="Oval 8" descr="List outline">
            <a:extLst>
              <a:ext uri="{FF2B5EF4-FFF2-40B4-BE49-F238E27FC236}">
                <a16:creationId xmlns:a16="http://schemas.microsoft.com/office/drawing/2014/main" id="{9EF422CA-4496-FE4F-B432-1548ACB62F54}"/>
              </a:ext>
            </a:extLst>
          </p:cNvPr>
          <p:cNvSpPr/>
          <p:nvPr/>
        </p:nvSpPr>
        <p:spPr>
          <a:xfrm>
            <a:off x="5735183" y="5110624"/>
            <a:ext cx="886076" cy="886076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27433-15BF-164D-BB6C-FEB657188213}"/>
              </a:ext>
            </a:extLst>
          </p:cNvPr>
          <p:cNvSpPr txBox="1"/>
          <p:nvPr/>
        </p:nvSpPr>
        <p:spPr>
          <a:xfrm>
            <a:off x="5715491" y="5930410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dirty="0"/>
              <a:t>Dataset(s)</a:t>
            </a:r>
          </a:p>
          <a:p>
            <a:pPr algn="ctr"/>
            <a:r>
              <a:rPr lang="en-NL" sz="1200" dirty="0"/>
              <a:t>Metadata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DE0CFB80-89A8-9024-CD9C-703BE99A2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1" y="4329262"/>
            <a:ext cx="2338310" cy="7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8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162F12-761D-9D43-A700-224BEF56B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267464"/>
              </p:ext>
            </p:extLst>
          </p:nvPr>
        </p:nvGraphicFramePr>
        <p:xfrm>
          <a:off x="2818035" y="1031631"/>
          <a:ext cx="8128000" cy="514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metadata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A363C-F36C-3542-9B9F-997857F2B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7A03FD-B455-AD4E-A926-78810B7582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124" y="1829392"/>
            <a:ext cx="1700088" cy="1700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0547CA-B35F-B744-B93D-5B05BC2CFF26}"/>
              </a:ext>
            </a:extLst>
          </p:cNvPr>
          <p:cNvSpPr txBox="1"/>
          <p:nvPr/>
        </p:nvSpPr>
        <p:spPr>
          <a:xfrm>
            <a:off x="552391" y="3245945"/>
            <a:ext cx="164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&lt;Train&gt;</a:t>
            </a:r>
          </a:p>
          <a:p>
            <a:pPr algn="ctr"/>
            <a:r>
              <a:rPr lang="en-NL" sz="1400" dirty="0"/>
              <a:t>Analysis Algorithm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B140DD67-0777-4D4A-8FFA-5BBF8940F897}"/>
              </a:ext>
            </a:extLst>
          </p:cNvPr>
          <p:cNvSpPr/>
          <p:nvPr/>
        </p:nvSpPr>
        <p:spPr>
          <a:xfrm>
            <a:off x="2749769" y="3277383"/>
            <a:ext cx="477054" cy="477054"/>
          </a:xfrm>
          <a:prstGeom prst="mathPlus">
            <a:avLst/>
          </a:prstGeom>
          <a:solidFill>
            <a:srgbClr val="337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A16B0-BCC0-9B42-A5BA-CC6B47AC9EF3}"/>
              </a:ext>
            </a:extLst>
          </p:cNvPr>
          <p:cNvSpPr txBox="1"/>
          <p:nvPr/>
        </p:nvSpPr>
        <p:spPr>
          <a:xfrm>
            <a:off x="4232099" y="4691092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Train</a:t>
            </a:r>
          </a:p>
          <a:p>
            <a:pPr algn="ctr"/>
            <a:r>
              <a:rPr lang="en-NL" sz="14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028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Train-station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A363C-F36C-3542-9B9F-997857F2B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A16B0-BCC0-9B42-A5BA-CC6B47AC9EF3}"/>
              </a:ext>
            </a:extLst>
          </p:cNvPr>
          <p:cNvSpPr txBox="1"/>
          <p:nvPr/>
        </p:nvSpPr>
        <p:spPr>
          <a:xfrm>
            <a:off x="10425325" y="4229202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Train</a:t>
            </a:r>
          </a:p>
          <a:p>
            <a:pPr algn="ctr"/>
            <a:r>
              <a:rPr lang="en-NL" sz="1400" dirty="0"/>
              <a:t>Metadata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162F12-761D-9D43-A700-224BEF56B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353851"/>
              </p:ext>
            </p:extLst>
          </p:nvPr>
        </p:nvGraphicFramePr>
        <p:xfrm>
          <a:off x="6295292" y="753586"/>
          <a:ext cx="5582653" cy="514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D9075-3D30-6B4A-8227-65E890DEA2BB}"/>
              </a:ext>
            </a:extLst>
          </p:cNvPr>
          <p:cNvCxnSpPr/>
          <p:nvPr/>
        </p:nvCxnSpPr>
        <p:spPr>
          <a:xfrm>
            <a:off x="4947138" y="2480603"/>
            <a:ext cx="1348154" cy="797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9601BB-3C2D-E345-8DBA-ECC80F1D73F6}"/>
              </a:ext>
            </a:extLst>
          </p:cNvPr>
          <p:cNvCxnSpPr>
            <a:cxnSpLocks/>
          </p:cNvCxnSpPr>
          <p:nvPr/>
        </p:nvCxnSpPr>
        <p:spPr>
          <a:xfrm flipV="1">
            <a:off x="3923966" y="2937803"/>
            <a:ext cx="2277542" cy="2371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BA2BE-DD38-7343-A604-000D87C1EED8}"/>
              </a:ext>
            </a:extLst>
          </p:cNvPr>
          <p:cNvCxnSpPr>
            <a:cxnSpLocks/>
          </p:cNvCxnSpPr>
          <p:nvPr/>
        </p:nvCxnSpPr>
        <p:spPr>
          <a:xfrm>
            <a:off x="4947138" y="2929538"/>
            <a:ext cx="1292082" cy="618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5F4B-B1B9-4D42-AF0F-1A596B52CE57}"/>
              </a:ext>
            </a:extLst>
          </p:cNvPr>
          <p:cNvGrpSpPr/>
          <p:nvPr/>
        </p:nvGrpSpPr>
        <p:grpSpPr>
          <a:xfrm>
            <a:off x="195008" y="1000162"/>
            <a:ext cx="5167154" cy="5163944"/>
            <a:chOff x="123090" y="1027906"/>
            <a:chExt cx="5167154" cy="516394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D8E719E-1D48-FB43-B437-24E063F57016}"/>
                </a:ext>
              </a:extLst>
            </p:cNvPr>
            <p:cNvSpPr/>
            <p:nvPr/>
          </p:nvSpPr>
          <p:spPr>
            <a:xfrm>
              <a:off x="3582888" y="2299041"/>
              <a:ext cx="1707356" cy="1138237"/>
            </a:xfrm>
            <a:custGeom>
              <a:avLst/>
              <a:gdLst>
                <a:gd name="connsiteX0" fmla="*/ 0 w 1707356"/>
                <a:gd name="connsiteY0" fmla="*/ 0 h 1138237"/>
                <a:gd name="connsiteX1" fmla="*/ 1707356 w 1707356"/>
                <a:gd name="connsiteY1" fmla="*/ 0 h 1138237"/>
                <a:gd name="connsiteX2" fmla="*/ 1707356 w 1707356"/>
                <a:gd name="connsiteY2" fmla="*/ 1138237 h 1138237"/>
                <a:gd name="connsiteX3" fmla="*/ 0 w 1707356"/>
                <a:gd name="connsiteY3" fmla="*/ 1138237 h 1138237"/>
                <a:gd name="connsiteX4" fmla="*/ 0 w 1707356"/>
                <a:gd name="connsiteY4" fmla="*/ 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56" h="1138237">
                  <a:moveTo>
                    <a:pt x="0" y="0"/>
                  </a:moveTo>
                  <a:lnTo>
                    <a:pt x="1707356" y="0"/>
                  </a:lnTo>
                  <a:lnTo>
                    <a:pt x="1707356" y="1138237"/>
                  </a:lnTo>
                  <a:lnTo>
                    <a:pt x="0" y="11382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Supported interaction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Computing capacity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...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843A8-A154-2249-A52F-934FCFD26BBB}"/>
                </a:ext>
              </a:extLst>
            </p:cNvPr>
            <p:cNvSpPr/>
            <p:nvPr/>
          </p:nvSpPr>
          <p:spPr>
            <a:xfrm>
              <a:off x="3582888" y="3766821"/>
              <a:ext cx="1707356" cy="1138237"/>
            </a:xfrm>
            <a:custGeom>
              <a:avLst/>
              <a:gdLst>
                <a:gd name="connsiteX0" fmla="*/ 0 w 1707356"/>
                <a:gd name="connsiteY0" fmla="*/ 0 h 1138237"/>
                <a:gd name="connsiteX1" fmla="*/ 1707356 w 1707356"/>
                <a:gd name="connsiteY1" fmla="*/ 0 h 1138237"/>
                <a:gd name="connsiteX2" fmla="*/ 1707356 w 1707356"/>
                <a:gd name="connsiteY2" fmla="*/ 1138237 h 1138237"/>
                <a:gd name="connsiteX3" fmla="*/ 0 w 1707356"/>
                <a:gd name="connsiteY3" fmla="*/ 1138237 h 1138237"/>
                <a:gd name="connsiteX4" fmla="*/ 0 w 1707356"/>
                <a:gd name="connsiteY4" fmla="*/ 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56" h="1138237">
                  <a:moveTo>
                    <a:pt x="0" y="0"/>
                  </a:moveTo>
                  <a:lnTo>
                    <a:pt x="1707356" y="0"/>
                  </a:lnTo>
                  <a:lnTo>
                    <a:pt x="1707356" y="1138237"/>
                  </a:lnTo>
                  <a:lnTo>
                    <a:pt x="0" y="11382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Name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Description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License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...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10D8F5-A6DC-1042-B424-FF801BE6912D}"/>
                </a:ext>
              </a:extLst>
            </p:cNvPr>
            <p:cNvSpPr/>
            <p:nvPr/>
          </p:nvSpPr>
          <p:spPr>
            <a:xfrm rot="3682336">
              <a:off x="1227597" y="4589201"/>
              <a:ext cx="786444" cy="457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005"/>
                  </a:moveTo>
                  <a:lnTo>
                    <a:pt x="958709" y="21005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F87C27B-C3A9-594A-8A70-F48495719C74}"/>
                </a:ext>
              </a:extLst>
            </p:cNvPr>
            <p:cNvSpPr/>
            <p:nvPr/>
          </p:nvSpPr>
          <p:spPr>
            <a:xfrm rot="1312232">
              <a:off x="1710924" y="3975246"/>
              <a:ext cx="685533" cy="420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005"/>
                  </a:moveTo>
                  <a:lnTo>
                    <a:pt x="685533" y="21005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E4899A-FE3C-2641-8055-F7EC2B2BE1D8}"/>
                </a:ext>
              </a:extLst>
            </p:cNvPr>
            <p:cNvSpPr/>
            <p:nvPr/>
          </p:nvSpPr>
          <p:spPr>
            <a:xfrm rot="20287768">
              <a:off x="1710924" y="3186841"/>
              <a:ext cx="685533" cy="420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005"/>
                  </a:moveTo>
                  <a:lnTo>
                    <a:pt x="685533" y="21005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99F92E4-605B-C24C-BA5E-3C1D88DE675D}"/>
                </a:ext>
              </a:extLst>
            </p:cNvPr>
            <p:cNvSpPr/>
            <p:nvPr/>
          </p:nvSpPr>
          <p:spPr>
            <a:xfrm rot="17917664">
              <a:off x="1184360" y="2496318"/>
              <a:ext cx="958709" cy="420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005"/>
                  </a:moveTo>
                  <a:lnTo>
                    <a:pt x="958709" y="21005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Oval 17" descr="List outline">
              <a:extLst>
                <a:ext uri="{FF2B5EF4-FFF2-40B4-BE49-F238E27FC236}">
                  <a16:creationId xmlns:a16="http://schemas.microsoft.com/office/drawing/2014/main" id="{811E9248-1EE4-F54B-A9F9-945F749BA87D}"/>
                </a:ext>
              </a:extLst>
            </p:cNvPr>
            <p:cNvSpPr/>
            <p:nvPr/>
          </p:nvSpPr>
          <p:spPr>
            <a:xfrm>
              <a:off x="123090" y="2653518"/>
              <a:ext cx="1897062" cy="1897062"/>
            </a:xfrm>
            <a:prstGeom prst="ellipse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3992461-5C39-A943-B1B1-31FC4F76B6C7}"/>
                </a:ext>
              </a:extLst>
            </p:cNvPr>
            <p:cNvSpPr/>
            <p:nvPr/>
          </p:nvSpPr>
          <p:spPr>
            <a:xfrm>
              <a:off x="1596937" y="1027906"/>
              <a:ext cx="1138237" cy="1138237"/>
            </a:xfrm>
            <a:custGeom>
              <a:avLst/>
              <a:gdLst>
                <a:gd name="connsiteX0" fmla="*/ 0 w 1138237"/>
                <a:gd name="connsiteY0" fmla="*/ 569119 h 1138237"/>
                <a:gd name="connsiteX1" fmla="*/ 569119 w 1138237"/>
                <a:gd name="connsiteY1" fmla="*/ 0 h 1138237"/>
                <a:gd name="connsiteX2" fmla="*/ 1138238 w 1138237"/>
                <a:gd name="connsiteY2" fmla="*/ 569119 h 1138237"/>
                <a:gd name="connsiteX3" fmla="*/ 569119 w 1138237"/>
                <a:gd name="connsiteY3" fmla="*/ 1138238 h 1138237"/>
                <a:gd name="connsiteX4" fmla="*/ 0 w 1138237"/>
                <a:gd name="connsiteY4" fmla="*/ 569119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7" h="1138237">
                  <a:moveTo>
                    <a:pt x="0" y="569119"/>
                  </a:moveTo>
                  <a:cubicBezTo>
                    <a:pt x="0" y="254803"/>
                    <a:pt x="254803" y="0"/>
                    <a:pt x="569119" y="0"/>
                  </a:cubicBezTo>
                  <a:cubicBezTo>
                    <a:pt x="883435" y="0"/>
                    <a:pt x="1138238" y="254803"/>
                    <a:pt x="1138238" y="569119"/>
                  </a:cubicBezTo>
                  <a:cubicBezTo>
                    <a:pt x="1138238" y="883435"/>
                    <a:pt x="883435" y="1138238"/>
                    <a:pt x="569119" y="1138238"/>
                  </a:cubicBezTo>
                  <a:cubicBezTo>
                    <a:pt x="254803" y="1138238"/>
                    <a:pt x="0" y="883435"/>
                    <a:pt x="0" y="56911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676" tIns="173676" rIns="173676" bIns="17367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Provenance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BF87A72-E64F-D04D-95AE-EADBDE3CBDD5}"/>
                </a:ext>
              </a:extLst>
            </p:cNvPr>
            <p:cNvSpPr/>
            <p:nvPr/>
          </p:nvSpPr>
          <p:spPr>
            <a:xfrm>
              <a:off x="2848999" y="1027906"/>
              <a:ext cx="1707356" cy="1138237"/>
            </a:xfrm>
            <a:custGeom>
              <a:avLst/>
              <a:gdLst>
                <a:gd name="connsiteX0" fmla="*/ 0 w 1707356"/>
                <a:gd name="connsiteY0" fmla="*/ 0 h 1138237"/>
                <a:gd name="connsiteX1" fmla="*/ 1707356 w 1707356"/>
                <a:gd name="connsiteY1" fmla="*/ 0 h 1138237"/>
                <a:gd name="connsiteX2" fmla="*/ 1707356 w 1707356"/>
                <a:gd name="connsiteY2" fmla="*/ 1138237 h 1138237"/>
                <a:gd name="connsiteX3" fmla="*/ 0 w 1707356"/>
                <a:gd name="connsiteY3" fmla="*/ 1138237 h 1138237"/>
                <a:gd name="connsiteX4" fmla="*/ 0 w 1707356"/>
                <a:gd name="connsiteY4" fmla="*/ 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56" h="1138237">
                  <a:moveTo>
                    <a:pt x="0" y="0"/>
                  </a:moveTo>
                  <a:lnTo>
                    <a:pt x="1707356" y="0"/>
                  </a:lnTo>
                  <a:lnTo>
                    <a:pt x="1707356" y="1138237"/>
                  </a:lnTo>
                  <a:lnTo>
                    <a:pt x="0" y="11382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Who controls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Contact information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/>
                <a:t>...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FB2CFC6-0E79-E84D-80F2-D2B3A52AE8B1}"/>
                </a:ext>
              </a:extLst>
            </p:cNvPr>
            <p:cNvSpPr/>
            <p:nvPr/>
          </p:nvSpPr>
          <p:spPr>
            <a:xfrm>
              <a:off x="2330827" y="2299041"/>
              <a:ext cx="1138237" cy="1138237"/>
            </a:xfrm>
            <a:custGeom>
              <a:avLst/>
              <a:gdLst>
                <a:gd name="connsiteX0" fmla="*/ 0 w 1138237"/>
                <a:gd name="connsiteY0" fmla="*/ 569119 h 1138237"/>
                <a:gd name="connsiteX1" fmla="*/ 569119 w 1138237"/>
                <a:gd name="connsiteY1" fmla="*/ 0 h 1138237"/>
                <a:gd name="connsiteX2" fmla="*/ 1138238 w 1138237"/>
                <a:gd name="connsiteY2" fmla="*/ 569119 h 1138237"/>
                <a:gd name="connsiteX3" fmla="*/ 569119 w 1138237"/>
                <a:gd name="connsiteY3" fmla="*/ 1138238 h 1138237"/>
                <a:gd name="connsiteX4" fmla="*/ 0 w 1138237"/>
                <a:gd name="connsiteY4" fmla="*/ 569119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7" h="1138237">
                  <a:moveTo>
                    <a:pt x="0" y="569119"/>
                  </a:moveTo>
                  <a:cubicBezTo>
                    <a:pt x="0" y="254803"/>
                    <a:pt x="254803" y="0"/>
                    <a:pt x="569119" y="0"/>
                  </a:cubicBezTo>
                  <a:cubicBezTo>
                    <a:pt x="883435" y="0"/>
                    <a:pt x="1138238" y="254803"/>
                    <a:pt x="1138238" y="569119"/>
                  </a:cubicBezTo>
                  <a:cubicBezTo>
                    <a:pt x="1138238" y="883435"/>
                    <a:pt x="883435" y="1138238"/>
                    <a:pt x="569119" y="1138238"/>
                  </a:cubicBezTo>
                  <a:cubicBezTo>
                    <a:pt x="254803" y="1138238"/>
                    <a:pt x="0" y="883435"/>
                    <a:pt x="0" y="56911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676" tIns="173676" rIns="173676" bIns="17367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Capabilities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794A40A-608D-494A-AA66-1871F6CAA31C}"/>
                </a:ext>
              </a:extLst>
            </p:cNvPr>
            <p:cNvSpPr/>
            <p:nvPr/>
          </p:nvSpPr>
          <p:spPr>
            <a:xfrm>
              <a:off x="2330827" y="3766821"/>
              <a:ext cx="1138237" cy="1138237"/>
            </a:xfrm>
            <a:custGeom>
              <a:avLst/>
              <a:gdLst>
                <a:gd name="connsiteX0" fmla="*/ 0 w 1138237"/>
                <a:gd name="connsiteY0" fmla="*/ 569119 h 1138237"/>
                <a:gd name="connsiteX1" fmla="*/ 569119 w 1138237"/>
                <a:gd name="connsiteY1" fmla="*/ 0 h 1138237"/>
                <a:gd name="connsiteX2" fmla="*/ 1138238 w 1138237"/>
                <a:gd name="connsiteY2" fmla="*/ 569119 h 1138237"/>
                <a:gd name="connsiteX3" fmla="*/ 569119 w 1138237"/>
                <a:gd name="connsiteY3" fmla="*/ 1138238 h 1138237"/>
                <a:gd name="connsiteX4" fmla="*/ 0 w 1138237"/>
                <a:gd name="connsiteY4" fmla="*/ 569119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7" h="1138237">
                  <a:moveTo>
                    <a:pt x="0" y="569119"/>
                  </a:moveTo>
                  <a:cubicBezTo>
                    <a:pt x="0" y="254803"/>
                    <a:pt x="254803" y="0"/>
                    <a:pt x="569119" y="0"/>
                  </a:cubicBezTo>
                  <a:cubicBezTo>
                    <a:pt x="883435" y="0"/>
                    <a:pt x="1138238" y="254803"/>
                    <a:pt x="1138238" y="569119"/>
                  </a:cubicBezTo>
                  <a:cubicBezTo>
                    <a:pt x="1138238" y="883435"/>
                    <a:pt x="883435" y="1138238"/>
                    <a:pt x="569119" y="1138238"/>
                  </a:cubicBezTo>
                  <a:cubicBezTo>
                    <a:pt x="254803" y="1138238"/>
                    <a:pt x="0" y="883435"/>
                    <a:pt x="0" y="56911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676" tIns="173676" rIns="173676" bIns="17367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General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44A5B33-8DB0-7F4C-957C-E58FD6058F62}"/>
                </a:ext>
              </a:extLst>
            </p:cNvPr>
            <p:cNvSpPr/>
            <p:nvPr/>
          </p:nvSpPr>
          <p:spPr>
            <a:xfrm>
              <a:off x="2465584" y="5036579"/>
              <a:ext cx="2234607" cy="1138237"/>
            </a:xfrm>
            <a:custGeom>
              <a:avLst/>
              <a:gdLst>
                <a:gd name="connsiteX0" fmla="*/ 0 w 1707356"/>
                <a:gd name="connsiteY0" fmla="*/ 0 h 1138237"/>
                <a:gd name="connsiteX1" fmla="*/ 1707356 w 1707356"/>
                <a:gd name="connsiteY1" fmla="*/ 0 h 1138237"/>
                <a:gd name="connsiteX2" fmla="*/ 1707356 w 1707356"/>
                <a:gd name="connsiteY2" fmla="*/ 1138237 h 1138237"/>
                <a:gd name="connsiteX3" fmla="*/ 0 w 1707356"/>
                <a:gd name="connsiteY3" fmla="*/ 1138237 h 1138237"/>
                <a:gd name="connsiteX4" fmla="*/ 0 w 1707356"/>
                <a:gd name="connsiteY4" fmla="*/ 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56" h="1138237">
                  <a:moveTo>
                    <a:pt x="0" y="0"/>
                  </a:moveTo>
                  <a:lnTo>
                    <a:pt x="1707356" y="0"/>
                  </a:lnTo>
                  <a:lnTo>
                    <a:pt x="1707356" y="1138237"/>
                  </a:lnTo>
                  <a:lnTo>
                    <a:pt x="0" y="11382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dirty="0"/>
                <a:t>Name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kern="1200" dirty="0"/>
                <a:t>Description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dirty="0"/>
                <a:t>License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kern="1200" dirty="0"/>
                <a:t>Semantic data model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kern="1200" dirty="0"/>
                <a:t>...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802D33-665E-E14B-BD0A-9D96058F21AD}"/>
                </a:ext>
              </a:extLst>
            </p:cNvPr>
            <p:cNvSpPr txBox="1"/>
            <p:nvPr/>
          </p:nvSpPr>
          <p:spPr>
            <a:xfrm>
              <a:off x="629753" y="4490895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Station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  <p:sp>
          <p:nvSpPr>
            <p:cNvPr id="28" name="Oval 27" descr="List outline">
              <a:extLst>
                <a:ext uri="{FF2B5EF4-FFF2-40B4-BE49-F238E27FC236}">
                  <a16:creationId xmlns:a16="http://schemas.microsoft.com/office/drawing/2014/main" id="{12F04269-D626-4C46-AA54-16C094DD43F4}"/>
                </a:ext>
              </a:extLst>
            </p:cNvPr>
            <p:cNvSpPr/>
            <p:nvPr/>
          </p:nvSpPr>
          <p:spPr>
            <a:xfrm>
              <a:off x="1559816" y="4920530"/>
              <a:ext cx="886076" cy="886076"/>
            </a:xfrm>
            <a:prstGeom prst="ellipse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F7E978-449A-A640-8639-FEEA564E4B62}"/>
                </a:ext>
              </a:extLst>
            </p:cNvPr>
            <p:cNvSpPr txBox="1"/>
            <p:nvPr/>
          </p:nvSpPr>
          <p:spPr>
            <a:xfrm>
              <a:off x="1540124" y="5730185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dirty="0"/>
                <a:t>Dataset(s)</a:t>
              </a:r>
            </a:p>
            <a:p>
              <a:pPr algn="ctr"/>
              <a:r>
                <a:rPr lang="en-NL" sz="1200" dirty="0"/>
                <a:t>Metadata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18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8B9FCC4-FF02-70EC-5B25-175BE408F459}"/>
              </a:ext>
            </a:extLst>
          </p:cNvPr>
          <p:cNvSpPr/>
          <p:nvPr/>
        </p:nvSpPr>
        <p:spPr>
          <a:xfrm rot="10800000">
            <a:off x="94238" y="4986829"/>
            <a:ext cx="3103571" cy="1730494"/>
          </a:xfrm>
          <a:prstGeom prst="wedgeRoundRectCallout">
            <a:avLst>
              <a:gd name="adj1" fmla="val -10915"/>
              <a:gd name="adj2" fmla="val 5995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C4yourself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C940B-9485-BE42-99C7-AA86BB636F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31654" y="720725"/>
            <a:ext cx="1215292" cy="121529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6B6F6-15C8-EB6E-2F8F-705937D58ED6}"/>
              </a:ext>
            </a:extLst>
          </p:cNvPr>
          <p:cNvGrpSpPr/>
          <p:nvPr/>
        </p:nvGrpSpPr>
        <p:grpSpPr>
          <a:xfrm>
            <a:off x="8378521" y="601953"/>
            <a:ext cx="1700088" cy="1838928"/>
            <a:chOff x="3177135" y="472611"/>
            <a:chExt cx="1700088" cy="183892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7A03FD-B455-AD4E-A926-78810B75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77135" y="472611"/>
              <a:ext cx="1700088" cy="17000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547CA-B35F-B744-B93D-5B05BC2CFF26}"/>
                </a:ext>
              </a:extLst>
            </p:cNvPr>
            <p:cNvSpPr txBox="1"/>
            <p:nvPr/>
          </p:nvSpPr>
          <p:spPr>
            <a:xfrm>
              <a:off x="3202402" y="1788319"/>
              <a:ext cx="1649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&lt;Train&gt;</a:t>
              </a:r>
            </a:p>
            <a:p>
              <a:pPr algn="ctr"/>
              <a:r>
                <a:rPr lang="en-NL" sz="1400" dirty="0"/>
                <a:t>Analysis Algorithm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2CE7D0-0D43-AF4E-B3CE-1D6976CD97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10325" y="2824706"/>
            <a:ext cx="1330633" cy="12953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B77DED-A6A5-7848-A1A5-E184D58C34CD}"/>
              </a:ext>
            </a:extLst>
          </p:cNvPr>
          <p:cNvSpPr txBox="1"/>
          <p:nvPr/>
        </p:nvSpPr>
        <p:spPr>
          <a:xfrm>
            <a:off x="1086189" y="4127995"/>
            <a:ext cx="137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  <a:p>
            <a:pPr algn="ctr"/>
            <a:r>
              <a:rPr lang="en-NL" sz="1400" dirty="0"/>
              <a:t>PGO Station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EE357-7157-0F5F-46FB-66524338E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02657" y="5691617"/>
            <a:ext cx="1526014" cy="9060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F5A59-D335-1D47-C4F7-89D97F2C971E}"/>
              </a:ext>
            </a:extLst>
          </p:cNvPr>
          <p:cNvGrpSpPr/>
          <p:nvPr/>
        </p:nvGrpSpPr>
        <p:grpSpPr>
          <a:xfrm>
            <a:off x="676837" y="5813760"/>
            <a:ext cx="1852383" cy="717798"/>
            <a:chOff x="988513" y="5509147"/>
            <a:chExt cx="1852383" cy="7177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C06B8-045D-3579-9D9D-4E2F4797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8513" y="5509147"/>
              <a:ext cx="1852383" cy="71779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6DD85-2FE2-F194-3511-A5570225EA26}"/>
                </a:ext>
              </a:extLst>
            </p:cNvPr>
            <p:cNvSpPr/>
            <p:nvPr/>
          </p:nvSpPr>
          <p:spPr>
            <a:xfrm>
              <a:off x="1908842" y="5908430"/>
              <a:ext cx="864916" cy="23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72A10-8048-1826-B297-CB9890F69919}"/>
                </a:ext>
              </a:extLst>
            </p:cNvPr>
            <p:cNvSpPr txBox="1"/>
            <p:nvPr/>
          </p:nvSpPr>
          <p:spPr>
            <a:xfrm>
              <a:off x="1839698" y="5810492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solidFill>
                    <a:srgbClr val="DC1846"/>
                  </a:solidFill>
                </a:rPr>
                <a:t>system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DAB87A9-5971-EFE9-CBB3-8CCBFD683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128" y="5317922"/>
            <a:ext cx="930064" cy="46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9FBC3D-CBE0-9473-149B-3003BF127349}"/>
              </a:ext>
            </a:extLst>
          </p:cNvPr>
          <p:cNvSpPr txBox="1"/>
          <p:nvPr/>
        </p:nvSpPr>
        <p:spPr>
          <a:xfrm>
            <a:off x="158554" y="533674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metadata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04C2F9-B560-0B1B-6ABC-3AF90DF595E5}"/>
              </a:ext>
            </a:extLst>
          </p:cNvPr>
          <p:cNvSpPr txBox="1"/>
          <p:nvPr/>
        </p:nvSpPr>
        <p:spPr>
          <a:xfrm>
            <a:off x="158554" y="60283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F105AA-D2C8-7CB5-FC00-0D89C9AEB35D}"/>
              </a:ext>
            </a:extLst>
          </p:cNvPr>
          <p:cNvSpPr txBox="1"/>
          <p:nvPr/>
        </p:nvSpPr>
        <p:spPr>
          <a:xfrm>
            <a:off x="2639018" y="4986829"/>
            <a:ext cx="5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3DFD4-8C78-EE71-24F9-A6FD41F7DD3B}"/>
              </a:ext>
            </a:extLst>
          </p:cNvPr>
          <p:cNvSpPr txBox="1"/>
          <p:nvPr/>
        </p:nvSpPr>
        <p:spPr>
          <a:xfrm rot="5400000">
            <a:off x="2614778" y="5305970"/>
            <a:ext cx="50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/>
              <a:t>FDP</a:t>
            </a:r>
          </a:p>
          <a:p>
            <a:pPr algn="ctr"/>
            <a:r>
              <a:rPr lang="en-NL" sz="1100" dirty="0"/>
              <a:t>API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DC6623C-773B-33E2-A6C5-93E3EB742166}"/>
              </a:ext>
            </a:extLst>
          </p:cNvPr>
          <p:cNvSpPr/>
          <p:nvPr/>
        </p:nvSpPr>
        <p:spPr>
          <a:xfrm rot="10800000">
            <a:off x="4470867" y="4986829"/>
            <a:ext cx="3103571" cy="1730494"/>
          </a:xfrm>
          <a:prstGeom prst="wedgeRoundRectCallout">
            <a:avLst>
              <a:gd name="adj1" fmla="val -10915"/>
              <a:gd name="adj2" fmla="val 5995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A58C31-E2B2-A6CB-AABD-140C72DF417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486954" y="2824706"/>
            <a:ext cx="1330633" cy="12953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E969F5-36F4-7909-1857-9C05EE430C6A}"/>
              </a:ext>
            </a:extLst>
          </p:cNvPr>
          <p:cNvSpPr txBox="1"/>
          <p:nvPr/>
        </p:nvSpPr>
        <p:spPr>
          <a:xfrm>
            <a:off x="5462818" y="4127995"/>
            <a:ext cx="137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  <a:p>
            <a:pPr algn="ctr"/>
            <a:r>
              <a:rPr lang="en-NL" sz="1400" dirty="0"/>
              <a:t>IDS Station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050C81A-66AA-470A-1DCB-5F2FD0685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757" y="5317922"/>
            <a:ext cx="930064" cy="4624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DC897D-8458-4CBF-4673-09D5AD115FB5}"/>
              </a:ext>
            </a:extLst>
          </p:cNvPr>
          <p:cNvSpPr txBox="1"/>
          <p:nvPr/>
        </p:nvSpPr>
        <p:spPr>
          <a:xfrm>
            <a:off x="4535183" y="533674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metadata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19B879-F8F9-FA62-C431-04BD8FEB5CAF}"/>
              </a:ext>
            </a:extLst>
          </p:cNvPr>
          <p:cNvSpPr txBox="1"/>
          <p:nvPr/>
        </p:nvSpPr>
        <p:spPr>
          <a:xfrm>
            <a:off x="4535183" y="60283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924FC8-9951-A42B-C232-D22537EE2EAD}"/>
              </a:ext>
            </a:extLst>
          </p:cNvPr>
          <p:cNvSpPr txBox="1"/>
          <p:nvPr/>
        </p:nvSpPr>
        <p:spPr>
          <a:xfrm>
            <a:off x="7015647" y="4986829"/>
            <a:ext cx="5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API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6993C7-31CB-ADC9-8766-D3B05D2A394C}"/>
              </a:ext>
            </a:extLst>
          </p:cNvPr>
          <p:cNvSpPr txBox="1"/>
          <p:nvPr/>
        </p:nvSpPr>
        <p:spPr>
          <a:xfrm rot="5400000">
            <a:off x="6991407" y="5305970"/>
            <a:ext cx="50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/>
              <a:t>FDP</a:t>
            </a:r>
          </a:p>
          <a:p>
            <a:pPr algn="ctr"/>
            <a:r>
              <a:rPr lang="en-NL" sz="1100" dirty="0"/>
              <a:t>API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2A9AF1A-3757-0DDD-1873-F5236473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336" y="5957577"/>
            <a:ext cx="633507" cy="6335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8BE097D-13E9-2EF6-93C8-37A0BC34C929}"/>
              </a:ext>
            </a:extLst>
          </p:cNvPr>
          <p:cNvSpPr txBox="1"/>
          <p:nvPr/>
        </p:nvSpPr>
        <p:spPr>
          <a:xfrm rot="5400000">
            <a:off x="6991407" y="6029368"/>
            <a:ext cx="50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/>
              <a:t>IDS</a:t>
            </a:r>
          </a:p>
          <a:p>
            <a:pPr algn="ctr"/>
            <a:r>
              <a:rPr lang="en-NL" sz="1100" dirty="0"/>
              <a:t>API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10730668-29FE-8222-2ADD-2AAAA0D02A79}"/>
              </a:ext>
            </a:extLst>
          </p:cNvPr>
          <p:cNvSpPr/>
          <p:nvPr/>
        </p:nvSpPr>
        <p:spPr>
          <a:xfrm rot="10800000">
            <a:off x="8847496" y="4986829"/>
            <a:ext cx="3103571" cy="1730494"/>
          </a:xfrm>
          <a:prstGeom prst="wedgeRoundRectCallout">
            <a:avLst>
              <a:gd name="adj1" fmla="val -10915"/>
              <a:gd name="adj2" fmla="val 5995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8DFAAEE-0017-F8A5-113B-020FAB20993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863583" y="2824706"/>
            <a:ext cx="1330633" cy="129533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60BA5A2-0112-BC13-2F31-6BD3AD731BA5}"/>
              </a:ext>
            </a:extLst>
          </p:cNvPr>
          <p:cNvSpPr txBox="1"/>
          <p:nvPr/>
        </p:nvSpPr>
        <p:spPr>
          <a:xfrm>
            <a:off x="9719350" y="4127995"/>
            <a:ext cx="16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&lt;Data Station&gt;</a:t>
            </a:r>
          </a:p>
          <a:p>
            <a:pPr algn="ctr"/>
            <a:r>
              <a:rPr lang="en-NL" sz="1400" dirty="0"/>
              <a:t>FAIR Data Station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700F0-9DED-2873-7521-97700F6FDAAB}"/>
              </a:ext>
            </a:extLst>
          </p:cNvPr>
          <p:cNvSpPr txBox="1"/>
          <p:nvPr/>
        </p:nvSpPr>
        <p:spPr>
          <a:xfrm>
            <a:off x="8911812" y="533674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metadata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9B4F27-1D5A-AEA1-9A93-9ECDA9207546}"/>
              </a:ext>
            </a:extLst>
          </p:cNvPr>
          <p:cNvSpPr txBox="1"/>
          <p:nvPr/>
        </p:nvSpPr>
        <p:spPr>
          <a:xfrm>
            <a:off x="8911812" y="60283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B06EB0-C5AC-19A5-6A8C-D06F273A6112}"/>
              </a:ext>
            </a:extLst>
          </p:cNvPr>
          <p:cNvSpPr txBox="1"/>
          <p:nvPr/>
        </p:nvSpPr>
        <p:spPr>
          <a:xfrm>
            <a:off x="11392276" y="4986829"/>
            <a:ext cx="5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API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3A056F-939C-8536-B443-511CF8EEA9A9}"/>
              </a:ext>
            </a:extLst>
          </p:cNvPr>
          <p:cNvSpPr txBox="1"/>
          <p:nvPr/>
        </p:nvSpPr>
        <p:spPr>
          <a:xfrm rot="5400000">
            <a:off x="11018376" y="5679709"/>
            <a:ext cx="12010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/>
              <a:t>FDT</a:t>
            </a:r>
          </a:p>
          <a:p>
            <a:pPr algn="ctr"/>
            <a:r>
              <a:rPr lang="en-NL" sz="1100" dirty="0"/>
              <a:t>API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53A902-0F28-7546-BA28-247A7A7D5B3F}"/>
              </a:ext>
            </a:extLst>
          </p:cNvPr>
          <p:cNvCxnSpPr>
            <a:stCxn id="3" idx="2"/>
            <a:endCxn id="28" idx="0"/>
          </p:cNvCxnSpPr>
          <p:nvPr/>
        </p:nvCxnSpPr>
        <p:spPr>
          <a:xfrm flipH="1">
            <a:off x="1775642" y="1936017"/>
            <a:ext cx="4363658" cy="888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07764F-C3B1-C554-2C30-398F16E54CDD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>
            <a:off x="6139300" y="1936017"/>
            <a:ext cx="12971" cy="888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ED3BB4-4F10-BD2D-A246-EBC0269A20A8}"/>
              </a:ext>
            </a:extLst>
          </p:cNvPr>
          <p:cNvCxnSpPr>
            <a:cxnSpLocks/>
            <a:stCxn id="3" idx="2"/>
            <a:endCxn id="51" idx="0"/>
          </p:cNvCxnSpPr>
          <p:nvPr/>
        </p:nvCxnSpPr>
        <p:spPr>
          <a:xfrm>
            <a:off x="6139300" y="1936017"/>
            <a:ext cx="4389600" cy="888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B37C9D-A04A-BAED-09DD-C40B6C24B695}"/>
              </a:ext>
            </a:extLst>
          </p:cNvPr>
          <p:cNvSpPr txBox="1"/>
          <p:nvPr/>
        </p:nvSpPr>
        <p:spPr>
          <a:xfrm>
            <a:off x="3971868" y="1358411"/>
            <a:ext cx="155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400" dirty="0"/>
              <a:t>&lt;TrainHandler&gt;</a:t>
            </a:r>
          </a:p>
          <a:p>
            <a:pPr algn="ctr"/>
            <a:r>
              <a:rPr lang="en-NL" sz="1400" dirty="0"/>
              <a:t>Client Application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5096E6-94C0-48E2-0C6E-ED5FD674883F}"/>
              </a:ext>
            </a:extLst>
          </p:cNvPr>
          <p:cNvGrpSpPr/>
          <p:nvPr/>
        </p:nvGrpSpPr>
        <p:grpSpPr>
          <a:xfrm>
            <a:off x="10021175" y="995810"/>
            <a:ext cx="2139300" cy="1437620"/>
            <a:chOff x="4787888" y="3297553"/>
            <a:chExt cx="2139300" cy="1437620"/>
          </a:xfrm>
        </p:grpSpPr>
        <p:sp>
          <p:nvSpPr>
            <p:cNvPr id="78" name="Plus 77">
              <a:extLst>
                <a:ext uri="{FF2B5EF4-FFF2-40B4-BE49-F238E27FC236}">
                  <a16:creationId xmlns:a16="http://schemas.microsoft.com/office/drawing/2014/main" id="{49CAA73F-D265-9D3E-9E15-71192ADC168D}"/>
                </a:ext>
              </a:extLst>
            </p:cNvPr>
            <p:cNvSpPr/>
            <p:nvPr/>
          </p:nvSpPr>
          <p:spPr>
            <a:xfrm>
              <a:off x="5616831" y="3483839"/>
              <a:ext cx="477054" cy="477054"/>
            </a:xfrm>
            <a:prstGeom prst="mathPlus">
              <a:avLst/>
            </a:prstGeom>
            <a:solidFill>
              <a:srgbClr val="337E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79" name="Graphic 78" descr="List outline">
              <a:extLst>
                <a:ext uri="{FF2B5EF4-FFF2-40B4-BE49-F238E27FC236}">
                  <a16:creationId xmlns:a16="http://schemas.microsoft.com/office/drawing/2014/main" id="{EB29BC65-A856-AF9C-65CD-7D00DF7B7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07729" y="3297553"/>
              <a:ext cx="914400" cy="91440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22B417-28FD-986E-118F-100BD1E33829}"/>
                </a:ext>
              </a:extLst>
            </p:cNvPr>
            <p:cNvSpPr txBox="1"/>
            <p:nvPr/>
          </p:nvSpPr>
          <p:spPr>
            <a:xfrm>
              <a:off x="4787888" y="4211953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Train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  <p:pic>
          <p:nvPicPr>
            <p:cNvPr id="81" name="Graphic 80" descr="List outline">
              <a:extLst>
                <a:ext uri="{FF2B5EF4-FFF2-40B4-BE49-F238E27FC236}">
                  <a16:creationId xmlns:a16="http://schemas.microsoft.com/office/drawing/2014/main" id="{C0A4BF2E-287F-6F42-41D5-76E745D3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04956" y="3297553"/>
              <a:ext cx="914400" cy="91440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06101B-515B-3C77-72B4-028D4B25E319}"/>
                </a:ext>
              </a:extLst>
            </p:cNvPr>
            <p:cNvSpPr txBox="1"/>
            <p:nvPr/>
          </p:nvSpPr>
          <p:spPr>
            <a:xfrm>
              <a:off x="5997125" y="4147178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Request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A25782D-4838-FF55-6120-DA0A6FDD672B}"/>
              </a:ext>
            </a:extLst>
          </p:cNvPr>
          <p:cNvGrpSpPr/>
          <p:nvPr/>
        </p:nvGrpSpPr>
        <p:grpSpPr>
          <a:xfrm>
            <a:off x="137769" y="3596101"/>
            <a:ext cx="960572" cy="1390728"/>
            <a:chOff x="1245965" y="4613031"/>
            <a:chExt cx="960572" cy="1390728"/>
          </a:xfrm>
        </p:grpSpPr>
        <p:pic>
          <p:nvPicPr>
            <p:cNvPr id="85" name="Graphic 84" descr="List outline">
              <a:extLst>
                <a:ext uri="{FF2B5EF4-FFF2-40B4-BE49-F238E27FC236}">
                  <a16:creationId xmlns:a16="http://schemas.microsoft.com/office/drawing/2014/main" id="{BFFE3FD4-DC0F-DE14-D189-DD5B110A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45965" y="4613031"/>
              <a:ext cx="914400" cy="91440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5DE924-9A5B-ADA4-EB0E-2376A11083F0}"/>
                </a:ext>
              </a:extLst>
            </p:cNvPr>
            <p:cNvSpPr txBox="1"/>
            <p:nvPr/>
          </p:nvSpPr>
          <p:spPr>
            <a:xfrm>
              <a:off x="1276474" y="5480539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Station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38444A-03DB-E19A-2A53-B9C87B007412}"/>
              </a:ext>
            </a:extLst>
          </p:cNvPr>
          <p:cNvGrpSpPr/>
          <p:nvPr/>
        </p:nvGrpSpPr>
        <p:grpSpPr>
          <a:xfrm>
            <a:off x="4487335" y="3596101"/>
            <a:ext cx="960572" cy="1390728"/>
            <a:chOff x="1245965" y="4613031"/>
            <a:chExt cx="960572" cy="1390728"/>
          </a:xfrm>
        </p:grpSpPr>
        <p:pic>
          <p:nvPicPr>
            <p:cNvPr id="88" name="Graphic 87" descr="List outline">
              <a:extLst>
                <a:ext uri="{FF2B5EF4-FFF2-40B4-BE49-F238E27FC236}">
                  <a16:creationId xmlns:a16="http://schemas.microsoft.com/office/drawing/2014/main" id="{7D13F03F-9BFD-5BC5-95F7-5F7C7DE7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45965" y="4613031"/>
              <a:ext cx="914400" cy="9144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9A544E-F8E6-2F85-A0CE-46FC743CD6FF}"/>
                </a:ext>
              </a:extLst>
            </p:cNvPr>
            <p:cNvSpPr txBox="1"/>
            <p:nvPr/>
          </p:nvSpPr>
          <p:spPr>
            <a:xfrm>
              <a:off x="1276474" y="5480539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Station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2BEC08F-E274-F767-F389-21B6279A8D13}"/>
              </a:ext>
            </a:extLst>
          </p:cNvPr>
          <p:cNvGrpSpPr/>
          <p:nvPr/>
        </p:nvGrpSpPr>
        <p:grpSpPr>
          <a:xfrm>
            <a:off x="8816520" y="3596101"/>
            <a:ext cx="960572" cy="1390728"/>
            <a:chOff x="1245965" y="4613031"/>
            <a:chExt cx="960572" cy="1390728"/>
          </a:xfrm>
        </p:grpSpPr>
        <p:pic>
          <p:nvPicPr>
            <p:cNvPr id="91" name="Graphic 90" descr="List outline">
              <a:extLst>
                <a:ext uri="{FF2B5EF4-FFF2-40B4-BE49-F238E27FC236}">
                  <a16:creationId xmlns:a16="http://schemas.microsoft.com/office/drawing/2014/main" id="{91645636-EB3E-A13A-FAA6-ECB81226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45965" y="4613031"/>
              <a:ext cx="914400" cy="91440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DA6608-5FCE-0D5E-25C6-B88BE4D6E2E9}"/>
                </a:ext>
              </a:extLst>
            </p:cNvPr>
            <p:cNvSpPr txBox="1"/>
            <p:nvPr/>
          </p:nvSpPr>
          <p:spPr>
            <a:xfrm>
              <a:off x="1276474" y="5480539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Station</a:t>
              </a:r>
            </a:p>
            <a:p>
              <a:pPr algn="ctr"/>
              <a:r>
                <a:rPr lang="en-NL" sz="1400" dirty="0"/>
                <a:t>Metadata</a:t>
              </a:r>
            </a:p>
          </p:txBody>
        </p:sp>
      </p:grp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6012DEB3-AD68-B40D-C32A-14146318A3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3088" y="5711442"/>
            <a:ext cx="1550186" cy="479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967D7-7E01-9FFF-102B-74BB59B1747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470" t="25849" r="11405" b="25771"/>
          <a:stretch/>
        </p:blipFill>
        <p:spPr>
          <a:xfrm>
            <a:off x="449318" y="1587281"/>
            <a:ext cx="1273740" cy="449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30AB1-1B46-E9AD-97ED-3146879B43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63" y="1157448"/>
            <a:ext cx="1493051" cy="322152"/>
          </a:xfrm>
          <a:prstGeom prst="rect">
            <a:avLst/>
          </a:prstGeom>
        </p:spPr>
      </p:pic>
      <p:pic>
        <p:nvPicPr>
          <p:cNvPr id="10" name="Picture 9" descr="A picture containing font, graphics, graphic design, logo&#10;&#10;Description automatically generated">
            <a:extLst>
              <a:ext uri="{FF2B5EF4-FFF2-40B4-BE49-F238E27FC236}">
                <a16:creationId xmlns:a16="http://schemas.microsoft.com/office/drawing/2014/main" id="{182840DE-C958-0DB9-17A4-8FBF26B4C1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056" y="2088649"/>
            <a:ext cx="1064570" cy="47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10033-E004-AB5B-5C3D-212BDFFBC8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1952" y="413142"/>
            <a:ext cx="1660433" cy="828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82BCFF-A884-C68F-D4BA-366721C41C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813" y="145662"/>
            <a:ext cx="1292712" cy="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5"/>
            <a:ext cx="11480800" cy="1325563"/>
          </a:xfrm>
        </p:spPr>
        <p:txBody>
          <a:bodyPr/>
          <a:lstStyle/>
          <a:p>
            <a:r>
              <a:rPr lang="en-US" dirty="0"/>
              <a:t>FAIR Data Station – prototype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EE357-7157-0F5F-46FB-66524338E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3" t="18622" r="22903" b="32183"/>
          <a:stretch/>
        </p:blipFill>
        <p:spPr>
          <a:xfrm>
            <a:off x="3094014" y="3807602"/>
            <a:ext cx="832514" cy="4457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F5A59-D335-1D47-C4F7-89D97F2C971E}"/>
              </a:ext>
            </a:extLst>
          </p:cNvPr>
          <p:cNvGrpSpPr/>
          <p:nvPr/>
        </p:nvGrpSpPr>
        <p:grpSpPr>
          <a:xfrm>
            <a:off x="2611862" y="4257588"/>
            <a:ext cx="1852383" cy="717798"/>
            <a:chOff x="988513" y="5509147"/>
            <a:chExt cx="1852383" cy="7177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C06B8-045D-3579-9D9D-4E2F4797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513" y="5509147"/>
              <a:ext cx="1852383" cy="71779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6DD85-2FE2-F194-3511-A5570225EA26}"/>
                </a:ext>
              </a:extLst>
            </p:cNvPr>
            <p:cNvSpPr/>
            <p:nvPr/>
          </p:nvSpPr>
          <p:spPr>
            <a:xfrm>
              <a:off x="1908842" y="5908430"/>
              <a:ext cx="864916" cy="23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72A10-8048-1826-B297-CB9890F69919}"/>
                </a:ext>
              </a:extLst>
            </p:cNvPr>
            <p:cNvSpPr txBox="1"/>
            <p:nvPr/>
          </p:nvSpPr>
          <p:spPr>
            <a:xfrm>
              <a:off x="1839698" y="5810492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solidFill>
                    <a:srgbClr val="DC1846"/>
                  </a:solidFill>
                </a:rPr>
                <a:t>system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4FC6037-1286-3D64-FD71-9C17312165DC}"/>
              </a:ext>
            </a:extLst>
          </p:cNvPr>
          <p:cNvSpPr/>
          <p:nvPr/>
        </p:nvSpPr>
        <p:spPr>
          <a:xfrm>
            <a:off x="432420" y="1882614"/>
            <a:ext cx="4416773" cy="1273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NL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C533C94-753A-73D3-7851-EC4D660A6DD8}"/>
              </a:ext>
            </a:extLst>
          </p:cNvPr>
          <p:cNvSpPr/>
          <p:nvPr/>
        </p:nvSpPr>
        <p:spPr>
          <a:xfrm>
            <a:off x="792915" y="2411337"/>
            <a:ext cx="1796818" cy="570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Metadata 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2EFEAD-A117-A946-D98B-0FEF56860CA7}"/>
              </a:ext>
            </a:extLst>
          </p:cNvPr>
          <p:cNvSpPr/>
          <p:nvPr/>
        </p:nvSpPr>
        <p:spPr>
          <a:xfrm>
            <a:off x="2611862" y="2411336"/>
            <a:ext cx="1796818" cy="570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Station API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0763D9-44C1-A320-D661-9557091909FF}"/>
              </a:ext>
            </a:extLst>
          </p:cNvPr>
          <p:cNvCxnSpPr>
            <a:stCxn id="27" idx="2"/>
            <a:endCxn id="7" idx="0"/>
          </p:cNvCxnSpPr>
          <p:nvPr/>
        </p:nvCxnSpPr>
        <p:spPr>
          <a:xfrm>
            <a:off x="3510271" y="2981527"/>
            <a:ext cx="0" cy="82607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E11363-E7A8-02F6-EF70-F5FAF0DC74FE}"/>
              </a:ext>
            </a:extLst>
          </p:cNvPr>
          <p:cNvSpPr txBox="1"/>
          <p:nvPr/>
        </p:nvSpPr>
        <p:spPr>
          <a:xfrm>
            <a:off x="3532191" y="324766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NL" dirty="0"/>
              <a:t>ackend connection </a:t>
            </a:r>
          </a:p>
          <a:p>
            <a:pPr algn="ctr"/>
            <a:r>
              <a:rPr lang="en-NL" dirty="0"/>
              <a:t>Data Station-PGO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8E3C84-79E0-FD05-CD89-F8CD02B65924}"/>
              </a:ext>
            </a:extLst>
          </p:cNvPr>
          <p:cNvGrpSpPr/>
          <p:nvPr/>
        </p:nvGrpSpPr>
        <p:grpSpPr>
          <a:xfrm>
            <a:off x="7342807" y="1882614"/>
            <a:ext cx="4416773" cy="1273330"/>
            <a:chOff x="955728" y="2792000"/>
            <a:chExt cx="4416773" cy="127333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96B4156-EFE7-2BF5-CB55-589E49DF631C}"/>
                </a:ext>
              </a:extLst>
            </p:cNvPr>
            <p:cNvSpPr/>
            <p:nvPr/>
          </p:nvSpPr>
          <p:spPr>
            <a:xfrm>
              <a:off x="955728" y="2792000"/>
              <a:ext cx="4416773" cy="1273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NL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FB9FA6F-5D2A-E7C2-EC8C-4ABFD5CDD835}"/>
                </a:ext>
              </a:extLst>
            </p:cNvPr>
            <p:cNvSpPr/>
            <p:nvPr/>
          </p:nvSpPr>
          <p:spPr>
            <a:xfrm>
              <a:off x="1316223" y="3320723"/>
              <a:ext cx="1796818" cy="570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Metadata API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A2C1A7F-181C-5954-0B18-8A1BDC6D9994}"/>
                </a:ext>
              </a:extLst>
            </p:cNvPr>
            <p:cNvSpPr/>
            <p:nvPr/>
          </p:nvSpPr>
          <p:spPr>
            <a:xfrm>
              <a:off x="3135170" y="3320722"/>
              <a:ext cx="1796818" cy="570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Station API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85059B-739D-BCB8-7B93-2B6DAA6F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80" y="3855115"/>
            <a:ext cx="1073150" cy="1073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857AF4-FFDE-F3AC-BB0B-6E66704728CB}"/>
              </a:ext>
            </a:extLst>
          </p:cNvPr>
          <p:cNvCxnSpPr/>
          <p:nvPr/>
        </p:nvCxnSpPr>
        <p:spPr>
          <a:xfrm>
            <a:off x="10249209" y="2981526"/>
            <a:ext cx="0" cy="82607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51B70F-BAFA-2AF8-1321-A51077625BAA}"/>
              </a:ext>
            </a:extLst>
          </p:cNvPr>
          <p:cNvSpPr txBox="1"/>
          <p:nvPr/>
        </p:nvSpPr>
        <p:spPr>
          <a:xfrm>
            <a:off x="7476526" y="3241302"/>
            <a:ext cx="2428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NL" dirty="0"/>
              <a:t>ackend connection </a:t>
            </a:r>
          </a:p>
          <a:p>
            <a:pPr algn="ctr"/>
            <a:r>
              <a:rPr lang="en-NL" dirty="0"/>
              <a:t>Data Station-IDS infra</a:t>
            </a:r>
          </a:p>
        </p:txBody>
      </p:sp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17027E41-15B8-87E1-517B-512D0C48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969" y="1900719"/>
            <a:ext cx="1427785" cy="441627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CAB5BF49-6CBB-888D-F958-280D2726C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961" y="1917969"/>
            <a:ext cx="1427785" cy="4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7B9-9273-0C48-957E-B77152D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Station - generic backend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6DAAE6-8C23-C20D-391F-3F767ACF8D2B}"/>
              </a:ext>
            </a:extLst>
          </p:cNvPr>
          <p:cNvGrpSpPr/>
          <p:nvPr/>
        </p:nvGrpSpPr>
        <p:grpSpPr>
          <a:xfrm>
            <a:off x="2740985" y="1690688"/>
            <a:ext cx="4416773" cy="1273330"/>
            <a:chOff x="955728" y="2792000"/>
            <a:chExt cx="4416773" cy="127333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4FC6037-1286-3D64-FD71-9C17312165DC}"/>
                </a:ext>
              </a:extLst>
            </p:cNvPr>
            <p:cNvSpPr/>
            <p:nvPr/>
          </p:nvSpPr>
          <p:spPr>
            <a:xfrm>
              <a:off x="955728" y="2792000"/>
              <a:ext cx="4416773" cy="1273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NL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C533C94-753A-73D3-7851-EC4D660A6DD8}"/>
                </a:ext>
              </a:extLst>
            </p:cNvPr>
            <p:cNvSpPr/>
            <p:nvPr/>
          </p:nvSpPr>
          <p:spPr>
            <a:xfrm>
              <a:off x="1286163" y="3320722"/>
              <a:ext cx="1796818" cy="570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Metadata API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D2EFEAD-A117-A946-D98B-0FEF56860CA7}"/>
                </a:ext>
              </a:extLst>
            </p:cNvPr>
            <p:cNvSpPr/>
            <p:nvPr/>
          </p:nvSpPr>
          <p:spPr>
            <a:xfrm>
              <a:off x="3135170" y="3320722"/>
              <a:ext cx="1796818" cy="570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Station API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1E11363-E7A8-02F6-EF70-F5FAF0DC74FE}"/>
              </a:ext>
            </a:extLst>
          </p:cNvPr>
          <p:cNvSpPr txBox="1"/>
          <p:nvPr/>
        </p:nvSpPr>
        <p:spPr>
          <a:xfrm>
            <a:off x="5818836" y="3308074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NL" dirty="0"/>
              <a:t>ackend connection Data Station-Backend System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09BF2F-FA2E-F9EF-1D0E-D228689A9FEF}"/>
              </a:ext>
            </a:extLst>
          </p:cNvPr>
          <p:cNvSpPr/>
          <p:nvPr/>
        </p:nvSpPr>
        <p:spPr>
          <a:xfrm>
            <a:off x="4082164" y="3979045"/>
            <a:ext cx="3473344" cy="12733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NL" dirty="0"/>
              <a:t>Backend System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0EE1D3-E674-5D23-13D2-7857529868EE}"/>
              </a:ext>
            </a:extLst>
          </p:cNvPr>
          <p:cNvSpPr/>
          <p:nvPr/>
        </p:nvSpPr>
        <p:spPr>
          <a:xfrm>
            <a:off x="4920427" y="4185867"/>
            <a:ext cx="1796818" cy="570191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Backend System API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0763D9-44C1-A320-D661-9557091909FF}"/>
              </a:ext>
            </a:extLst>
          </p:cNvPr>
          <p:cNvCxnSpPr>
            <a:cxnSpLocks/>
            <a:stCxn id="27" idx="2"/>
            <a:endCxn id="10" idx="0"/>
          </p:cNvCxnSpPr>
          <p:nvPr/>
        </p:nvCxnSpPr>
        <p:spPr>
          <a:xfrm>
            <a:off x="5818836" y="2789601"/>
            <a:ext cx="0" cy="139626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1831AE5-9D34-4C40-4114-804296BD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45" y="1734235"/>
            <a:ext cx="1427785" cy="4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8B2A-7054-D116-E667-FBC931B7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lient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448F-24FE-2382-F185-C31AF0E4C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FCD04-7B7F-23A4-1EF3-F049344B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1996"/>
            <a:ext cx="7772400" cy="269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AF3C22-6C05-3848-5B1D-01B7A310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21743"/>
            <a:ext cx="7772400" cy="2659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0175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8B2A-7054-D116-E667-FBC931B7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run 1/2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448F-24FE-2382-F185-C31AF0E4C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6A91DF-1333-2C5E-1D90-9E253340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4002"/>
            <a:ext cx="7772400" cy="5811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090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8B2A-7054-D116-E667-FBC931B7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run 1/2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448F-24FE-2382-F185-C31AF0E4C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6A91DF-1333-2C5E-1D90-9E253340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4002"/>
            <a:ext cx="7772400" cy="5811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C6B38E3-64C9-001A-C992-84D95B893888}"/>
              </a:ext>
            </a:extLst>
          </p:cNvPr>
          <p:cNvSpPr/>
          <p:nvPr/>
        </p:nvSpPr>
        <p:spPr>
          <a:xfrm>
            <a:off x="4198513" y="2627290"/>
            <a:ext cx="5783687" cy="36060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F51C4-4D81-A5E0-EA30-7473C596ADE9}"/>
              </a:ext>
            </a:extLst>
          </p:cNvPr>
          <p:cNvSpPr txBox="1"/>
          <p:nvPr/>
        </p:nvSpPr>
        <p:spPr>
          <a:xfrm>
            <a:off x="10435493" y="2618567"/>
            <a:ext cx="15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Train handler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5F9F25-6F04-4C24-A24E-4616BB2A0BE9}"/>
              </a:ext>
            </a:extLst>
          </p:cNvPr>
          <p:cNvCxnSpPr>
            <a:endCxn id="6" idx="1"/>
          </p:cNvCxnSpPr>
          <p:nvPr/>
        </p:nvCxnSpPr>
        <p:spPr>
          <a:xfrm flipV="1">
            <a:off x="9982200" y="2803233"/>
            <a:ext cx="453293" cy="436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DB3A2B-0281-C649-ACB8-80AECF545494}"/>
              </a:ext>
            </a:extLst>
          </p:cNvPr>
          <p:cNvSpPr/>
          <p:nvPr/>
        </p:nvSpPr>
        <p:spPr>
          <a:xfrm>
            <a:off x="4198513" y="2985862"/>
            <a:ext cx="5783687" cy="3716309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FDACD-A8FC-004E-7C6D-E8F475AE2041}"/>
              </a:ext>
            </a:extLst>
          </p:cNvPr>
          <p:cNvSpPr txBox="1"/>
          <p:nvPr/>
        </p:nvSpPr>
        <p:spPr>
          <a:xfrm>
            <a:off x="10435493" y="465935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Data station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C58ED-5FDB-A764-F92B-8FFBA1BBC1F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9982200" y="4844016"/>
            <a:ext cx="453293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023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8B2A-7054-D116-E667-FBC931B7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run 1/2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448F-24FE-2382-F185-C31AF0E4C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6A91DF-1333-2C5E-1D90-9E253340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4002"/>
            <a:ext cx="7772400" cy="5811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C6B38E3-64C9-001A-C992-84D95B893888}"/>
              </a:ext>
            </a:extLst>
          </p:cNvPr>
          <p:cNvSpPr/>
          <p:nvPr/>
        </p:nvSpPr>
        <p:spPr>
          <a:xfrm>
            <a:off x="4198513" y="4191857"/>
            <a:ext cx="5783687" cy="647272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F51C4-4D81-A5E0-EA30-7473C596ADE9}"/>
              </a:ext>
            </a:extLst>
          </p:cNvPr>
          <p:cNvSpPr txBox="1"/>
          <p:nvPr/>
        </p:nvSpPr>
        <p:spPr>
          <a:xfrm>
            <a:off x="10435494" y="3915328"/>
            <a:ext cx="167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 consumer authentication and validation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5F9F25-6F04-4C24-A24E-4616BB2A0BE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9982200" y="4515493"/>
            <a:ext cx="45329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CF7C-6885-C0D7-928D-8D11B7C8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FAIR Data Train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39CF6-20D1-8201-740C-BFDCD5259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1478"/>
            <a:ext cx="10515600" cy="4496573"/>
          </a:xfrm>
        </p:spPr>
        <p:txBody>
          <a:bodyPr/>
          <a:lstStyle/>
          <a:p>
            <a:r>
              <a:rPr lang="en-NL" dirty="0"/>
              <a:t>Based on the ideas of the Personal Health Train</a:t>
            </a:r>
          </a:p>
          <a:p>
            <a:r>
              <a:rPr lang="en-NL" dirty="0"/>
              <a:t>Goals:</a:t>
            </a:r>
          </a:p>
          <a:p>
            <a:pPr lvl="1"/>
            <a:r>
              <a:rPr lang="en-GB" dirty="0"/>
              <a:t>Improve automated interoperability;</a:t>
            </a:r>
          </a:p>
          <a:p>
            <a:pPr lvl="1"/>
            <a:r>
              <a:rPr lang="en-GB" dirty="0"/>
              <a:t>Guide the integration of existing and new applications;</a:t>
            </a:r>
          </a:p>
          <a:p>
            <a:pPr lvl="1"/>
            <a:r>
              <a:rPr lang="en-GB" dirty="0"/>
              <a:t>Follow the FAIR principles;</a:t>
            </a:r>
          </a:p>
          <a:p>
            <a:pPr lvl="1"/>
            <a:r>
              <a:rPr lang="en-GB" dirty="0"/>
              <a:t>Privacy by design:</a:t>
            </a:r>
          </a:p>
          <a:p>
            <a:pPr lvl="2"/>
            <a:r>
              <a:rPr lang="en-GB" dirty="0"/>
              <a:t>data controller/owner control</a:t>
            </a:r>
          </a:p>
          <a:p>
            <a:pPr lvl="2"/>
            <a:r>
              <a:rPr lang="en-GB" dirty="0"/>
              <a:t>data visiting</a:t>
            </a:r>
          </a:p>
          <a:p>
            <a:pPr lvl="2"/>
            <a:r>
              <a:rPr lang="en-GB" dirty="0"/>
              <a:t>data usage conditions declarations and enforcement</a:t>
            </a:r>
          </a:p>
          <a:p>
            <a:pPr lvl="2"/>
            <a:r>
              <a:rPr lang="en-GB" dirty="0"/>
              <a:t>support for encryption, pseudonymisation and anonymisation approaches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D8851-AF1E-5BAE-3D8C-B712E0A15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83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8B2A-7054-D116-E667-FBC931B7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run 2/2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448F-24FE-2382-F185-C31AF0E4C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49D9C9-A8CF-CF78-EDE6-EF4DF501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28" y="839111"/>
            <a:ext cx="7614744" cy="5909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3EA4B2-971E-A41C-F03E-71E78C9D8F2B}"/>
              </a:ext>
            </a:extLst>
          </p:cNvPr>
          <p:cNvSpPr/>
          <p:nvPr/>
        </p:nvSpPr>
        <p:spPr>
          <a:xfrm>
            <a:off x="4198513" y="1869897"/>
            <a:ext cx="5783687" cy="1559103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8A3CC-6B9C-3E9E-BD1D-EECC302F2BD3}"/>
              </a:ext>
            </a:extLst>
          </p:cNvPr>
          <p:cNvSpPr txBox="1"/>
          <p:nvPr/>
        </p:nvSpPr>
        <p:spPr>
          <a:xfrm>
            <a:off x="10435494" y="2187783"/>
            <a:ext cx="1677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Train operation validation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C3974E-F952-5277-648D-906B9A9D91F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9982200" y="2649448"/>
            <a:ext cx="45329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F2D395A-8804-D2C4-FF64-BDE0142771B3}"/>
              </a:ext>
            </a:extLst>
          </p:cNvPr>
          <p:cNvSpPr/>
          <p:nvPr/>
        </p:nvSpPr>
        <p:spPr>
          <a:xfrm>
            <a:off x="4198513" y="3440059"/>
            <a:ext cx="5783687" cy="628508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2E140-B1CF-6B2F-74E7-A43C5EF293B1}"/>
              </a:ext>
            </a:extLst>
          </p:cNvPr>
          <p:cNvSpPr txBox="1"/>
          <p:nvPr/>
        </p:nvSpPr>
        <p:spPr>
          <a:xfrm>
            <a:off x="10435494" y="3426543"/>
            <a:ext cx="167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 access authorisation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F11668-1E30-3964-1104-BD48C251A5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9982200" y="3749709"/>
            <a:ext cx="453294" cy="46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86F59BA-2920-0523-7569-25F8423ED80F}"/>
              </a:ext>
            </a:extLst>
          </p:cNvPr>
          <p:cNvSpPr/>
          <p:nvPr/>
        </p:nvSpPr>
        <p:spPr>
          <a:xfrm>
            <a:off x="4198513" y="4707162"/>
            <a:ext cx="5783687" cy="881979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D0928-B04E-04C5-798E-6E0A96C2F52A}"/>
              </a:ext>
            </a:extLst>
          </p:cNvPr>
          <p:cNvSpPr txBox="1"/>
          <p:nvPr/>
        </p:nvSpPr>
        <p:spPr>
          <a:xfrm>
            <a:off x="10435494" y="4686359"/>
            <a:ext cx="1677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Train output validation and authorisation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BEB2C-DC87-7F71-44D7-44739D3EC2AD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982200" y="5148024"/>
            <a:ext cx="453294" cy="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A16F17-4C9A-1444-1EC7-FC3A5D85295C}"/>
              </a:ext>
            </a:extLst>
          </p:cNvPr>
          <p:cNvSpPr/>
          <p:nvPr/>
        </p:nvSpPr>
        <p:spPr>
          <a:xfrm>
            <a:off x="4198513" y="6144652"/>
            <a:ext cx="5783687" cy="538326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BAB1F3-129F-C66F-A5D6-55A7DE8B580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712841" y="6413815"/>
            <a:ext cx="48567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461F83-6BBE-D593-BF46-6107DF5F0E4D}"/>
              </a:ext>
            </a:extLst>
          </p:cNvPr>
          <p:cNvSpPr txBox="1"/>
          <p:nvPr/>
        </p:nvSpPr>
        <p:spPr>
          <a:xfrm>
            <a:off x="2150686" y="6229149"/>
            <a:ext cx="156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dirty="0"/>
              <a:t>Train results</a:t>
            </a:r>
          </a:p>
        </p:txBody>
      </p:sp>
    </p:spTree>
    <p:extLst>
      <p:ext uri="{BB962C8B-B14F-4D97-AF65-F5344CB8AC3E}">
        <p14:creationId xmlns:p14="http://schemas.microsoft.com/office/powerpoint/2010/main" val="369108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5ED-6BFB-6B50-DBF7-BF376369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Train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F5C34-1DAB-09E4-2F68-CF55590E8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9C630A91-D4BC-AA62-AA2F-C8351BD62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41" y="1027906"/>
            <a:ext cx="5551518" cy="5304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4559A-B1E8-F83C-DCF9-4AC9E8A687F3}"/>
              </a:ext>
            </a:extLst>
          </p:cNvPr>
          <p:cNvSpPr txBox="1"/>
          <p:nvPr/>
        </p:nvSpPr>
        <p:spPr>
          <a:xfrm>
            <a:off x="7434470" y="404799"/>
            <a:ext cx="443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/>
              <a:t>https://dashboard.c4y.fairdatatrain.org</a:t>
            </a:r>
          </a:p>
        </p:txBody>
      </p:sp>
    </p:spTree>
    <p:extLst>
      <p:ext uri="{BB962C8B-B14F-4D97-AF65-F5344CB8AC3E}">
        <p14:creationId xmlns:p14="http://schemas.microsoft.com/office/powerpoint/2010/main" val="12758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3F88-D611-6694-409F-204DA2B2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rivacy and security check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E144D-284F-1F59-9964-5FDBA0FBF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6F7FF311-2C44-644F-4E1C-F271AD89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0" y="2929983"/>
            <a:ext cx="3226654" cy="998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713E7-5376-830B-AE79-80354A35B335}"/>
              </a:ext>
            </a:extLst>
          </p:cNvPr>
          <p:cNvSpPr txBox="1"/>
          <p:nvPr/>
        </p:nvSpPr>
        <p:spPr>
          <a:xfrm>
            <a:off x="5626776" y="1305341"/>
            <a:ext cx="614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Train arrive at the station: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 type x station support;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 compute requirements x station capabilities;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train’s data requirements x data availability at the station;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Train validated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Train data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train’s data request x data accessibility conditions;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 owner x data accessibility conditions;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Train run approved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Train executed: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dirty="0"/>
              <a:t>Check train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Return train results.</a:t>
            </a:r>
          </a:p>
        </p:txBody>
      </p:sp>
    </p:spTree>
    <p:extLst>
      <p:ext uri="{BB962C8B-B14F-4D97-AF65-F5344CB8AC3E}">
        <p14:creationId xmlns:p14="http://schemas.microsoft.com/office/powerpoint/2010/main" val="1858726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01C70-A4B1-D842-A581-CD9C7186F6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31185-AB27-B242-ADA3-5C846465FDEC}"/>
              </a:ext>
            </a:extLst>
          </p:cNvPr>
          <p:cNvSpPr txBox="1"/>
          <p:nvPr/>
        </p:nvSpPr>
        <p:spPr>
          <a:xfrm>
            <a:off x="2632996" y="2846961"/>
            <a:ext cx="7003840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C2F5F"/>
                </a:solidFill>
                <a:latin typeface="Candara"/>
                <a:cs typeface="Candara"/>
              </a:rPr>
              <a:t>Luiz Bonino</a:t>
            </a:r>
          </a:p>
          <a:p>
            <a:pPr algn="ctr"/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Associate Professor – SCS </a:t>
            </a:r>
            <a:r>
              <a:rPr lang="mr-IN" sz="1600" dirty="0">
                <a:solidFill>
                  <a:srgbClr val="00518E"/>
                </a:solidFill>
                <a:latin typeface="Candara"/>
                <a:cs typeface="Candara"/>
              </a:rPr>
              <a:t>–</a:t>
            </a:r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 U. Twente</a:t>
            </a:r>
            <a:endParaRPr lang="en-US" sz="1600" dirty="0">
              <a:solidFill>
                <a:srgbClr val="00518E"/>
              </a:solidFill>
              <a:latin typeface="Candara"/>
            </a:endParaRPr>
          </a:p>
          <a:p>
            <a:pPr algn="ctr"/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Associate Professor – </a:t>
            </a:r>
            <a:r>
              <a:rPr lang="en-US" sz="1600" dirty="0" err="1">
                <a:solidFill>
                  <a:srgbClr val="00518E"/>
                </a:solidFill>
                <a:latin typeface="Candara"/>
                <a:cs typeface="Candara"/>
              </a:rPr>
              <a:t>BioSemantics</a:t>
            </a:r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 </a:t>
            </a:r>
            <a:r>
              <a:rPr lang="mr-IN" sz="1600" dirty="0">
                <a:solidFill>
                  <a:srgbClr val="00518E"/>
                </a:solidFill>
                <a:latin typeface="Candara"/>
                <a:cs typeface="Candara"/>
              </a:rPr>
              <a:t>–</a:t>
            </a:r>
            <a:r>
              <a:rPr lang="en-US" sz="1600" dirty="0">
                <a:solidFill>
                  <a:srgbClr val="00518E"/>
                </a:solidFill>
                <a:latin typeface="Candara"/>
                <a:cs typeface="Candara"/>
              </a:rPr>
              <a:t> LUMC</a:t>
            </a:r>
          </a:p>
          <a:p>
            <a:pPr algn="ctr"/>
            <a:endParaRPr lang="en-US" sz="3200" dirty="0">
              <a:solidFill>
                <a:srgbClr val="00518E"/>
              </a:solidFill>
              <a:latin typeface="Candara"/>
              <a:cs typeface="Candara"/>
            </a:endParaRPr>
          </a:p>
          <a:p>
            <a:pPr algn="ctr"/>
            <a:r>
              <a:rPr lang="en-US" sz="2800" dirty="0">
                <a:solidFill>
                  <a:srgbClr val="0C2F5F"/>
                </a:solidFill>
                <a:latin typeface="Candara"/>
                <a:cs typeface="Candara"/>
              </a:rPr>
              <a:t>E-mail: </a:t>
            </a:r>
            <a:r>
              <a:rPr lang="en-US" sz="2800" b="1" dirty="0" err="1">
                <a:solidFill>
                  <a:srgbClr val="0C2F5F"/>
                </a:solidFill>
                <a:latin typeface="Candara"/>
                <a:cs typeface="Candara"/>
                <a:hlinkClick r:id="rId2"/>
              </a:rPr>
              <a:t>l.o.boninodasilvasantos@</a:t>
            </a:r>
            <a:r>
              <a:rPr lang="en-US" sz="2800" b="1" dirty="0" err="1">
                <a:solidFill>
                  <a:srgbClr val="0C2F5F"/>
                </a:solidFill>
                <a:latin typeface="Candara"/>
                <a:cs typeface="Candara"/>
              </a:rPr>
              <a:t>utwente.nl</a:t>
            </a:r>
            <a:r>
              <a:rPr lang="en-US" sz="2800" b="1" dirty="0">
                <a:solidFill>
                  <a:srgbClr val="0C2F5F"/>
                </a:solidFill>
                <a:latin typeface="Candara"/>
                <a:cs typeface="Candara"/>
              </a:rPr>
              <a:t> </a:t>
            </a:r>
          </a:p>
          <a:p>
            <a:pPr algn="ctr"/>
            <a:r>
              <a:rPr lang="en-US" sz="2800" dirty="0">
                <a:solidFill>
                  <a:srgbClr val="0C2F5F"/>
                </a:solidFill>
                <a:latin typeface="Candara"/>
                <a:cs typeface="Candara"/>
              </a:rPr>
              <a:t>Skype: </a:t>
            </a:r>
            <a:r>
              <a:rPr lang="en-US" sz="2800" b="1" dirty="0" err="1">
                <a:solidFill>
                  <a:srgbClr val="0C2F5F"/>
                </a:solidFill>
                <a:latin typeface="Candara"/>
                <a:cs typeface="Candara"/>
              </a:rPr>
              <a:t>luizolavobonino</a:t>
            </a:r>
            <a:endParaRPr lang="en-US" sz="2800" b="1" dirty="0">
              <a:solidFill>
                <a:srgbClr val="0C2F5F"/>
              </a:solidFill>
              <a:latin typeface="Candara"/>
              <a:cs typeface="Candara"/>
            </a:endParaRP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219E0FB-0B58-944D-8D6D-EFDDD88C60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6274"/>
          </a:xfrm>
          <a:prstGeom prst="rect">
            <a:avLst/>
          </a:prstGeom>
          <a:solidFill>
            <a:srgbClr val="039DC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baseline="0">
                <a:solidFill>
                  <a:srgbClr val="049DC4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Contact info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B6969-6AA6-0247-93E5-3BB08FAB73DE}"/>
              </a:ext>
            </a:extLst>
          </p:cNvPr>
          <p:cNvSpPr/>
          <p:nvPr/>
        </p:nvSpPr>
        <p:spPr>
          <a:xfrm>
            <a:off x="7373566" y="6031149"/>
            <a:ext cx="4640094" cy="75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32D52-AA32-3145-B96A-82305955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85" y="770021"/>
            <a:ext cx="3377045" cy="1684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1AAF1-F6FB-4E40-8EFD-02264F40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184" y="1251569"/>
            <a:ext cx="2961700" cy="7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7298-2B34-48CA-2B18-02ADA22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Inter-platform/application 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9AF2-BE0C-72F8-5BB7-EF6A33746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3650-4A47-7ABC-F65A-4A3BAEA4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39" y="2931686"/>
            <a:ext cx="1675164" cy="99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7E466-3DE4-5F90-54DF-7FFB08AA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58" y="4467125"/>
            <a:ext cx="633507" cy="633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121100-7168-D448-1269-E431EAB4B550}"/>
              </a:ext>
            </a:extLst>
          </p:cNvPr>
          <p:cNvGrpSpPr/>
          <p:nvPr/>
        </p:nvGrpSpPr>
        <p:grpSpPr>
          <a:xfrm>
            <a:off x="3946143" y="5049488"/>
            <a:ext cx="2815200" cy="461665"/>
            <a:chOff x="5332993" y="3293281"/>
            <a:chExt cx="2815200" cy="4616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B7EF05-BE5D-B87A-0D73-0727CC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993" y="3330575"/>
              <a:ext cx="1526014" cy="38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4F02D-45E7-32F8-C4A4-6AE40E4716A4}"/>
                </a:ext>
              </a:extLst>
            </p:cNvPr>
            <p:cNvSpPr txBox="1"/>
            <p:nvPr/>
          </p:nvSpPr>
          <p:spPr>
            <a:xfrm>
              <a:off x="6721969" y="3293281"/>
              <a:ext cx="142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/>
                <a:t>/WebAPI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48B770-3B0B-EEFE-64C5-78A69F6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192" y="1304709"/>
            <a:ext cx="633507" cy="63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DDA6D-82D1-F6C9-592B-F201191E1C9C}"/>
              </a:ext>
            </a:extLst>
          </p:cNvPr>
          <p:cNvSpPr txBox="1"/>
          <p:nvPr/>
        </p:nvSpPr>
        <p:spPr>
          <a:xfrm>
            <a:off x="8008424" y="193666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Custom API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5CABAB3A-121E-6309-34F5-E53E814B0FEB}"/>
              </a:ext>
            </a:extLst>
          </p:cNvPr>
          <p:cNvSpPr/>
          <p:nvPr/>
        </p:nvSpPr>
        <p:spPr>
          <a:xfrm rot="765978">
            <a:off x="4338934" y="3895195"/>
            <a:ext cx="3093730" cy="368154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5F1F13E-A64C-D86D-9257-7066D5D92B36}"/>
              </a:ext>
            </a:extLst>
          </p:cNvPr>
          <p:cNvSpPr/>
          <p:nvPr/>
        </p:nvSpPr>
        <p:spPr>
          <a:xfrm rot="18521476">
            <a:off x="5477419" y="3436574"/>
            <a:ext cx="2890026" cy="35852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07E43F0A-6A8B-A2EC-CB78-C18905941A2D}"/>
              </a:ext>
            </a:extLst>
          </p:cNvPr>
          <p:cNvSpPr/>
          <p:nvPr/>
        </p:nvSpPr>
        <p:spPr>
          <a:xfrm rot="2439167">
            <a:off x="3492625" y="4051118"/>
            <a:ext cx="1547394" cy="3646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8923063-1A36-DD5B-E641-3CE7F9170F35}"/>
              </a:ext>
            </a:extLst>
          </p:cNvPr>
          <p:cNvSpPr/>
          <p:nvPr/>
        </p:nvSpPr>
        <p:spPr>
          <a:xfrm rot="20780595">
            <a:off x="6313697" y="4576202"/>
            <a:ext cx="1476177" cy="37013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B5CE5671-BD75-FC36-C1D7-F4FB561BF079}"/>
              </a:ext>
            </a:extLst>
          </p:cNvPr>
          <p:cNvSpPr/>
          <p:nvPr/>
        </p:nvSpPr>
        <p:spPr>
          <a:xfrm rot="16200000">
            <a:off x="7504104" y="3314626"/>
            <a:ext cx="1604602" cy="30813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17D185D3-D8D0-1D48-47D0-7AB42444559A}"/>
              </a:ext>
            </a:extLst>
          </p:cNvPr>
          <p:cNvSpPr/>
          <p:nvPr/>
        </p:nvSpPr>
        <p:spPr>
          <a:xfrm rot="18826531">
            <a:off x="3271856" y="2406758"/>
            <a:ext cx="1447082" cy="34238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54AE3546-8A36-A63A-ACE7-DCC43211CD92}"/>
              </a:ext>
            </a:extLst>
          </p:cNvPr>
          <p:cNvSpPr/>
          <p:nvPr/>
        </p:nvSpPr>
        <p:spPr>
          <a:xfrm rot="605185">
            <a:off x="5460473" y="1765415"/>
            <a:ext cx="2087150" cy="380232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E30936-B58F-904A-4ECA-DCBC781FC82D}"/>
              </a:ext>
            </a:extLst>
          </p:cNvPr>
          <p:cNvSpPr txBox="1"/>
          <p:nvPr/>
        </p:nvSpPr>
        <p:spPr>
          <a:xfrm>
            <a:off x="5236044" y="1909816"/>
            <a:ext cx="148470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3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5113511"/>
            <a:ext cx="2441694" cy="5604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5113510"/>
            <a:ext cx="2800767" cy="5604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34E53AB-8F9F-81BA-3B5E-AAE540AC69C8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196200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4559513"/>
            <a:ext cx="2441694" cy="111440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4559512"/>
            <a:ext cx="2800767" cy="111440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TCP-IP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EF26264-2B06-BB75-42C2-9269259CF763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8207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4005516"/>
            <a:ext cx="2582758" cy="166840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Application connectivity</a:t>
            </a:r>
          </a:p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4005515"/>
            <a:ext cx="2800767" cy="166840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HTTP, REST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TCP-IP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C2E5777-3F00-1FC7-6E1A-BA4C11474635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319479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3451518"/>
            <a:ext cx="4352474" cy="222240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Common message formatting/structuring</a:t>
            </a:r>
          </a:p>
          <a:p>
            <a:pPr>
              <a:lnSpc>
                <a:spcPct val="200000"/>
              </a:lnSpc>
            </a:pPr>
            <a:r>
              <a:rPr lang="en-NL" dirty="0"/>
              <a:t>Application connectivity</a:t>
            </a:r>
          </a:p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3451517"/>
            <a:ext cx="2800767" cy="222240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XML, JSON, RDF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HTTP, REST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TCP-IP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22CF839-05E6-8756-3991-54C464639F45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341280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3E1-AB89-C966-7782-31CAD03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Interoperability comes in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D2230-26E0-54A9-F7DC-F3570ED27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AA021-37B9-CF45-5A38-D9065EA01B7D}"/>
              </a:ext>
            </a:extLst>
          </p:cNvPr>
          <p:cNvSpPr txBox="1"/>
          <p:nvPr/>
        </p:nvSpPr>
        <p:spPr>
          <a:xfrm>
            <a:off x="2481312" y="2897520"/>
            <a:ext cx="4352474" cy="277640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/>
              <a:t>Common data models</a:t>
            </a:r>
          </a:p>
          <a:p>
            <a:pPr>
              <a:lnSpc>
                <a:spcPct val="200000"/>
              </a:lnSpc>
            </a:pPr>
            <a:r>
              <a:rPr lang="en-NL" dirty="0"/>
              <a:t>Common message formatting/structuring</a:t>
            </a:r>
          </a:p>
          <a:p>
            <a:pPr>
              <a:lnSpc>
                <a:spcPct val="200000"/>
              </a:lnSpc>
            </a:pPr>
            <a:r>
              <a:rPr lang="en-NL" dirty="0"/>
              <a:t>Application connectivity</a:t>
            </a:r>
          </a:p>
          <a:p>
            <a:pPr>
              <a:lnSpc>
                <a:spcPct val="200000"/>
              </a:lnSpc>
            </a:pPr>
            <a:r>
              <a:rPr lang="en-NL" dirty="0"/>
              <a:t>Internetworking</a:t>
            </a:r>
          </a:p>
          <a:p>
            <a:pPr>
              <a:lnSpc>
                <a:spcPct val="200000"/>
              </a:lnSpc>
            </a:pPr>
            <a:r>
              <a:rPr lang="en-NL" dirty="0"/>
              <a:t>Signal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6FC0-B097-BA3A-B0B4-E6F91714432D}"/>
              </a:ext>
            </a:extLst>
          </p:cNvPr>
          <p:cNvSpPr txBox="1"/>
          <p:nvPr/>
        </p:nvSpPr>
        <p:spPr>
          <a:xfrm>
            <a:off x="7377620" y="2897519"/>
            <a:ext cx="4322658" cy="277640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FHIR data model, OMOP data model, …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XML, JSON, RDF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HTTP, REST</a:t>
            </a:r>
          </a:p>
          <a:p>
            <a:pPr>
              <a:lnSpc>
                <a:spcPct val="200000"/>
              </a:lnSpc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TCP-IP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thernet, Wi-Fi, bluetooth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41EA7FD-C199-F8A8-5FC4-74631ABA3890}"/>
              </a:ext>
            </a:extLst>
          </p:cNvPr>
          <p:cNvSpPr/>
          <p:nvPr/>
        </p:nvSpPr>
        <p:spPr>
          <a:xfrm rot="16200000">
            <a:off x="446049" y="3638658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B739-F26D-89C3-1C78-CAEA4FC8CEB4}"/>
              </a:ext>
            </a:extLst>
          </p:cNvPr>
          <p:cNvSpPr txBox="1"/>
          <p:nvPr/>
        </p:nvSpPr>
        <p:spPr>
          <a:xfrm>
            <a:off x="8395046" y="169820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Solutions examples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7BFAD6B-900A-99F0-7FF3-4632D8BA472C}"/>
              </a:ext>
            </a:extLst>
          </p:cNvPr>
          <p:cNvSpPr/>
          <p:nvPr/>
        </p:nvSpPr>
        <p:spPr>
          <a:xfrm rot="5400000" flipV="1">
            <a:off x="5342358" y="3638657"/>
            <a:ext cx="3504982" cy="565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3462776040"/>
      </p:ext>
    </p:extLst>
  </p:cSld>
  <p:clrMapOvr>
    <a:masterClrMapping/>
  </p:clrMapOvr>
</p:sld>
</file>

<file path=ppt/theme/theme1.xml><?xml version="1.0" encoding="utf-8"?>
<a:theme xmlns:a="http://schemas.openxmlformats.org/drawingml/2006/main" name="UT Title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BBDC50C0-C612-9549-8937-FD35B3AB20EA}"/>
    </a:ext>
  </a:extLst>
</a:theme>
</file>

<file path=ppt/theme/theme10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C68CDB99-1E09-2043-A750-CBFC456959C5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A5C67D72-2D7A-6F45-B846-F9CCDAA4C147}"/>
    </a:ext>
  </a:extLst>
</a:theme>
</file>

<file path=ppt/theme/theme3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64FC8FCE-93CD-7D4F-8B64-6D244095D510}"/>
    </a:ext>
  </a:extLst>
</a:theme>
</file>

<file path=ppt/theme/theme4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C02C0DD0-19EA-AC41-A268-CA250CB66753}"/>
    </a:ext>
  </a:extLst>
</a:theme>
</file>

<file path=ppt/theme/theme5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D94EA454-C2E5-5342-9B8D-FBD663E230CF}"/>
    </a:ext>
  </a:extLst>
</a:theme>
</file>

<file path=ppt/theme/theme6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BA4AF3F0-7B2E-D345-9D75-37A1ABC22760}"/>
    </a:ext>
  </a:extLst>
</a:theme>
</file>

<file path=ppt/theme/theme7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CA9A0E01-4EAF-294C-8137-8A10E01D400E}"/>
    </a:ext>
  </a:extLst>
</a:theme>
</file>

<file path=ppt/theme/theme8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3564E32F-76B8-7A40-B834-3C0E99D9BB58}"/>
    </a:ext>
  </a:extLst>
</a:theme>
</file>

<file path=ppt/theme/theme9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476CD9-9B94-4C4C-A040-7ADA3A6B8E81}" vid="{A8878ADB-4692-6745-8469-F3361D46FA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Title slide White</Template>
  <TotalTime>10933</TotalTime>
  <Words>957</Words>
  <Application>Microsoft Macintosh PowerPoint</Application>
  <PresentationFormat>Widescreen</PresentationFormat>
  <Paragraphs>359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Narrow</vt:lpstr>
      <vt:lpstr>Calibri</vt:lpstr>
      <vt:lpstr>Candara</vt:lpstr>
      <vt:lpstr>UT Title slide White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FAIR Data Train overview  EJP-RD Distributed Analysis Work Focus October 23, 2023</vt:lpstr>
      <vt:lpstr>Personal health train</vt:lpstr>
      <vt:lpstr>FAIR Data Train</vt:lpstr>
      <vt:lpstr>Inter-platform/application interoperability</vt:lpstr>
      <vt:lpstr>Interoperability comes in layers</vt:lpstr>
      <vt:lpstr>Interoperability comes in layers</vt:lpstr>
      <vt:lpstr>Interoperability comes in layers</vt:lpstr>
      <vt:lpstr>Interoperability comes in layers</vt:lpstr>
      <vt:lpstr>Interoperability comes in layers</vt:lpstr>
      <vt:lpstr>Interoperability comes in layers</vt:lpstr>
      <vt:lpstr>Traditional Inter-platform interoperability</vt:lpstr>
      <vt:lpstr>Inter-platform interoperability</vt:lpstr>
      <vt:lpstr>Inter-platform interoperability</vt:lpstr>
      <vt:lpstr>Interoperability comes in layers</vt:lpstr>
      <vt:lpstr>FAIR Data Train</vt:lpstr>
      <vt:lpstr>FAIR Data Train – main components</vt:lpstr>
      <vt:lpstr>FDT – focus on minimal architecture requirements</vt:lpstr>
      <vt:lpstr>FDT – focus on minimal architecture requirements</vt:lpstr>
      <vt:lpstr>FDT (more) Detailed architecture (for reference of the expected functionality)</vt:lpstr>
      <vt:lpstr>Data station metadata</vt:lpstr>
      <vt:lpstr>Train metadata</vt:lpstr>
      <vt:lpstr>Train-station matching</vt:lpstr>
      <vt:lpstr>C4yourself approach</vt:lpstr>
      <vt:lpstr>FAIR Data Station – prototype implementation</vt:lpstr>
      <vt:lpstr>FAIR Data Station - generic backend</vt:lpstr>
      <vt:lpstr>Client application</vt:lpstr>
      <vt:lpstr>Train run 1/2</vt:lpstr>
      <vt:lpstr>Train run 1/2</vt:lpstr>
      <vt:lpstr>Train run 1/2</vt:lpstr>
      <vt:lpstr>Train run 2/2</vt:lpstr>
      <vt:lpstr>Train Results</vt:lpstr>
      <vt:lpstr>Privacy and security check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data point in vodan</dc:title>
  <dc:creator>Luiz Olavo Bonino da Silva Santos</dc:creator>
  <cp:lastModifiedBy>Bonino da Silva Santos, Luiz (UT-EEMCS)</cp:lastModifiedBy>
  <cp:revision>96</cp:revision>
  <dcterms:created xsi:type="dcterms:W3CDTF">2020-04-30T06:39:14Z</dcterms:created>
  <dcterms:modified xsi:type="dcterms:W3CDTF">2023-10-23T08:34:50Z</dcterms:modified>
</cp:coreProperties>
</file>